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y="10287000" cx="18288000"/>
  <p:notesSz cx="6858000" cy="9144000"/>
  <p:embeddedFontLst>
    <p:embeddedFont>
      <p:font typeface="Inter"/>
      <p:bold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7B7F1FF-B06C-442D-BE4F-571FA7E1FF92}">
  <a:tblStyle styleId="{E7B7F1FF-B06C-442D-BE4F-571FA7E1FF92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font" Target="fonts/Inter-boldItalic.fntdata"/><Relationship Id="rId16" Type="http://schemas.openxmlformats.org/officeDocument/2006/relationships/font" Target="fonts/Inter-bold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2.jpg"/><Relationship Id="rId4" Type="http://schemas.openxmlformats.org/officeDocument/2006/relationships/image" Target="../media/image6.jpg"/><Relationship Id="rId10" Type="http://schemas.openxmlformats.org/officeDocument/2006/relationships/image" Target="../media/image1.png"/><Relationship Id="rId9" Type="http://schemas.openxmlformats.org/officeDocument/2006/relationships/image" Target="../media/image4.jpg"/><Relationship Id="rId5" Type="http://schemas.openxmlformats.org/officeDocument/2006/relationships/image" Target="../media/image10.jpg"/><Relationship Id="rId6" Type="http://schemas.openxmlformats.org/officeDocument/2006/relationships/image" Target="../media/image5.jpg"/><Relationship Id="rId7" Type="http://schemas.openxmlformats.org/officeDocument/2006/relationships/image" Target="../media/image20.jpg"/><Relationship Id="rId8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2.jpg"/><Relationship Id="rId4" Type="http://schemas.openxmlformats.org/officeDocument/2006/relationships/image" Target="../media/image1.png"/><Relationship Id="rId5" Type="http://schemas.openxmlformats.org/officeDocument/2006/relationships/image" Target="../media/image6.jpg"/><Relationship Id="rId6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2.jpg"/><Relationship Id="rId4" Type="http://schemas.openxmlformats.org/officeDocument/2006/relationships/image" Target="../media/image3.png"/><Relationship Id="rId5" Type="http://schemas.openxmlformats.org/officeDocument/2006/relationships/image" Target="../media/image2.jpg"/><Relationship Id="rId6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2.jpg"/><Relationship Id="rId4" Type="http://schemas.openxmlformats.org/officeDocument/2006/relationships/image" Target="../media/image3.png"/><Relationship Id="rId5" Type="http://schemas.openxmlformats.org/officeDocument/2006/relationships/image" Target="../media/image20.jpg"/><Relationship Id="rId6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2.jpg"/><Relationship Id="rId4" Type="http://schemas.openxmlformats.org/officeDocument/2006/relationships/image" Target="../media/image18.png"/><Relationship Id="rId5" Type="http://schemas.openxmlformats.org/officeDocument/2006/relationships/image" Target="../media/image3.png"/><Relationship Id="rId6" Type="http://schemas.openxmlformats.org/officeDocument/2006/relationships/image" Target="../media/image10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2.jpg"/><Relationship Id="rId4" Type="http://schemas.openxmlformats.org/officeDocument/2006/relationships/image" Target="../media/image14.png"/><Relationship Id="rId5" Type="http://schemas.openxmlformats.org/officeDocument/2006/relationships/image" Target="../media/image1.png"/><Relationship Id="rId6" Type="http://schemas.openxmlformats.org/officeDocument/2006/relationships/image" Target="../media/image6.jpg"/><Relationship Id="rId7" Type="http://schemas.openxmlformats.org/officeDocument/2006/relationships/image" Target="../media/image5.jpg"/><Relationship Id="rId8" Type="http://schemas.openxmlformats.org/officeDocument/2006/relationships/image" Target="../media/image4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2.jpg"/><Relationship Id="rId4" Type="http://schemas.openxmlformats.org/officeDocument/2006/relationships/image" Target="../media/image3.png"/><Relationship Id="rId5" Type="http://schemas.openxmlformats.org/officeDocument/2006/relationships/image" Target="../media/image1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2.jpg"/><Relationship Id="rId4" Type="http://schemas.openxmlformats.org/officeDocument/2006/relationships/image" Target="../media/image1.png"/><Relationship Id="rId5" Type="http://schemas.openxmlformats.org/officeDocument/2006/relationships/image" Target="../media/image1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2.jp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6746" l="0" r="0" t="-16746"/>
            </a:stretch>
          </a:blipFill>
          <a:ln>
            <a:noFill/>
          </a:ln>
        </p:spPr>
      </p:sp>
      <p:sp>
        <p:nvSpPr>
          <p:cNvPr id="85" name="Google Shape;85;p13"/>
          <p:cNvSpPr/>
          <p:nvPr/>
        </p:nvSpPr>
        <p:spPr>
          <a:xfrm>
            <a:off x="12044981" y="1203014"/>
            <a:ext cx="2354215" cy="2354205"/>
          </a:xfrm>
          <a:custGeom>
            <a:rect b="b" l="l" r="r" t="t"/>
            <a:pathLst>
              <a:path extrusionOk="0" h="6349974" w="6350000">
                <a:moveTo>
                  <a:pt x="6350000" y="3175025"/>
                </a:moveTo>
                <a:cubicBezTo>
                  <a:pt x="6350000" y="4928451"/>
                  <a:pt x="4928476" y="6349974"/>
                  <a:pt x="3175000" y="6349974"/>
                </a:cubicBezTo>
                <a:cubicBezTo>
                  <a:pt x="1421498" y="6349974"/>
                  <a:pt x="0" y="4928451"/>
                  <a:pt x="0" y="3175025"/>
                </a:cubicBezTo>
                <a:cubicBezTo>
                  <a:pt x="0" y="1421511"/>
                  <a:pt x="1421498" y="0"/>
                  <a:pt x="3175000" y="0"/>
                </a:cubicBezTo>
                <a:cubicBezTo>
                  <a:pt x="4928501" y="0"/>
                  <a:pt x="6350000" y="1421511"/>
                  <a:pt x="6350000" y="3175025"/>
                </a:cubicBez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46521" l="0" r="0" t="-334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3"/>
          <p:cNvSpPr/>
          <p:nvPr/>
        </p:nvSpPr>
        <p:spPr>
          <a:xfrm>
            <a:off x="12044981" y="6729781"/>
            <a:ext cx="2354215" cy="2354205"/>
          </a:xfrm>
          <a:custGeom>
            <a:rect b="b" l="l" r="r" t="t"/>
            <a:pathLst>
              <a:path extrusionOk="0" h="6349974" w="6350000">
                <a:moveTo>
                  <a:pt x="6350000" y="3175025"/>
                </a:moveTo>
                <a:cubicBezTo>
                  <a:pt x="6350000" y="4928451"/>
                  <a:pt x="4928476" y="6349974"/>
                  <a:pt x="3175000" y="6349974"/>
                </a:cubicBezTo>
                <a:cubicBezTo>
                  <a:pt x="1421498" y="6349974"/>
                  <a:pt x="0" y="4928451"/>
                  <a:pt x="0" y="3175025"/>
                </a:cubicBezTo>
                <a:cubicBezTo>
                  <a:pt x="0" y="1421511"/>
                  <a:pt x="1421498" y="0"/>
                  <a:pt x="3175000" y="0"/>
                </a:cubicBezTo>
                <a:cubicBezTo>
                  <a:pt x="4928501" y="0"/>
                  <a:pt x="6350000" y="1421511"/>
                  <a:pt x="6350000" y="3175025"/>
                </a:cubicBez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45688" l="-27121" r="0" t="-44816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3"/>
          <p:cNvSpPr/>
          <p:nvPr/>
        </p:nvSpPr>
        <p:spPr>
          <a:xfrm>
            <a:off x="14905085" y="6729781"/>
            <a:ext cx="2354215" cy="2354205"/>
          </a:xfrm>
          <a:custGeom>
            <a:rect b="b" l="l" r="r" t="t"/>
            <a:pathLst>
              <a:path extrusionOk="0" h="6349974" w="6350000">
                <a:moveTo>
                  <a:pt x="6350000" y="3175025"/>
                </a:moveTo>
                <a:cubicBezTo>
                  <a:pt x="6350000" y="4928451"/>
                  <a:pt x="4928476" y="6349974"/>
                  <a:pt x="3175000" y="6349974"/>
                </a:cubicBezTo>
                <a:cubicBezTo>
                  <a:pt x="1421498" y="6349974"/>
                  <a:pt x="0" y="4928451"/>
                  <a:pt x="0" y="3175025"/>
                </a:cubicBezTo>
                <a:cubicBezTo>
                  <a:pt x="0" y="1421511"/>
                  <a:pt x="1421498" y="0"/>
                  <a:pt x="3175000" y="0"/>
                </a:cubicBezTo>
                <a:cubicBezTo>
                  <a:pt x="4928501" y="0"/>
                  <a:pt x="6350000" y="1421511"/>
                  <a:pt x="6350000" y="3175025"/>
                </a:cubicBez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40841" l="-81291" r="-36066" t="-3976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3"/>
          <p:cNvSpPr/>
          <p:nvPr/>
        </p:nvSpPr>
        <p:spPr>
          <a:xfrm>
            <a:off x="12044981" y="3966397"/>
            <a:ext cx="2354215" cy="2354205"/>
          </a:xfrm>
          <a:custGeom>
            <a:rect b="b" l="l" r="r" t="t"/>
            <a:pathLst>
              <a:path extrusionOk="0" h="6349974" w="6350000">
                <a:moveTo>
                  <a:pt x="6350000" y="3175025"/>
                </a:moveTo>
                <a:cubicBezTo>
                  <a:pt x="6350000" y="4928451"/>
                  <a:pt x="4928476" y="6349974"/>
                  <a:pt x="3175000" y="6349974"/>
                </a:cubicBezTo>
                <a:cubicBezTo>
                  <a:pt x="1421498" y="6349974"/>
                  <a:pt x="0" y="4928451"/>
                  <a:pt x="0" y="3175025"/>
                </a:cubicBezTo>
                <a:cubicBezTo>
                  <a:pt x="0" y="1421511"/>
                  <a:pt x="1421498" y="0"/>
                  <a:pt x="3175000" y="0"/>
                </a:cubicBezTo>
                <a:cubicBezTo>
                  <a:pt x="4928501" y="0"/>
                  <a:pt x="6350000" y="1421511"/>
                  <a:pt x="6350000" y="3175025"/>
                </a:cubicBez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60326" l="-20813" r="-3239" t="-25585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3"/>
          <p:cNvSpPr/>
          <p:nvPr/>
        </p:nvSpPr>
        <p:spPr>
          <a:xfrm>
            <a:off x="14905085" y="1203014"/>
            <a:ext cx="2354215" cy="2354205"/>
          </a:xfrm>
          <a:custGeom>
            <a:rect b="b" l="l" r="r" t="t"/>
            <a:pathLst>
              <a:path extrusionOk="0" h="6349974" w="6350000">
                <a:moveTo>
                  <a:pt x="6350000" y="3175025"/>
                </a:moveTo>
                <a:cubicBezTo>
                  <a:pt x="6350000" y="4928451"/>
                  <a:pt x="4928476" y="6349974"/>
                  <a:pt x="3175000" y="6349974"/>
                </a:cubicBezTo>
                <a:cubicBezTo>
                  <a:pt x="1421498" y="6349974"/>
                  <a:pt x="0" y="4928451"/>
                  <a:pt x="0" y="3175025"/>
                </a:cubicBezTo>
                <a:cubicBezTo>
                  <a:pt x="0" y="1421511"/>
                  <a:pt x="1421498" y="0"/>
                  <a:pt x="3175000" y="0"/>
                </a:cubicBezTo>
                <a:cubicBezTo>
                  <a:pt x="4928501" y="0"/>
                  <a:pt x="6350000" y="1421511"/>
                  <a:pt x="6350000" y="3175025"/>
                </a:cubicBez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-62417" l="-70927" r="-113705" t="-27404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3"/>
          <p:cNvSpPr/>
          <p:nvPr/>
        </p:nvSpPr>
        <p:spPr>
          <a:xfrm>
            <a:off x="14905085" y="3966397"/>
            <a:ext cx="2354215" cy="2354205"/>
          </a:xfrm>
          <a:custGeom>
            <a:rect b="b" l="l" r="r" t="t"/>
            <a:pathLst>
              <a:path extrusionOk="0" h="6349974" w="6350000">
                <a:moveTo>
                  <a:pt x="6350000" y="3175025"/>
                </a:moveTo>
                <a:cubicBezTo>
                  <a:pt x="6350000" y="4928451"/>
                  <a:pt x="4928476" y="6349974"/>
                  <a:pt x="3175000" y="6349974"/>
                </a:cubicBezTo>
                <a:cubicBezTo>
                  <a:pt x="1421498" y="6349974"/>
                  <a:pt x="0" y="4928451"/>
                  <a:pt x="0" y="3175025"/>
                </a:cubicBezTo>
                <a:cubicBezTo>
                  <a:pt x="0" y="1421511"/>
                  <a:pt x="1421498" y="0"/>
                  <a:pt x="3175000" y="0"/>
                </a:cubicBezTo>
                <a:cubicBezTo>
                  <a:pt x="4928501" y="0"/>
                  <a:pt x="6350000" y="1421511"/>
                  <a:pt x="6350000" y="3175025"/>
                </a:cubicBez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-10792" l="0" r="0" t="-39202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3"/>
          <p:cNvSpPr/>
          <p:nvPr/>
        </p:nvSpPr>
        <p:spPr>
          <a:xfrm rot="-1953537">
            <a:off x="-9990755" y="-2947562"/>
            <a:ext cx="18975571" cy="16600770"/>
          </a:xfrm>
          <a:custGeom>
            <a:rect b="b" l="l" r="r" t="t"/>
            <a:pathLst>
              <a:path extrusionOk="0" h="16600770" w="18975571">
                <a:moveTo>
                  <a:pt x="18975572" y="16600771"/>
                </a:moveTo>
                <a:lnTo>
                  <a:pt x="0" y="16600771"/>
                </a:lnTo>
                <a:lnTo>
                  <a:pt x="0" y="0"/>
                </a:lnTo>
                <a:lnTo>
                  <a:pt x="18975572" y="0"/>
                </a:lnTo>
                <a:lnTo>
                  <a:pt x="18975572" y="16600771"/>
                </a:lnTo>
                <a:close/>
              </a:path>
            </a:pathLst>
          </a:custGeom>
          <a:blipFill rotWithShape="1">
            <a:blip r:embed="rId10">
              <a:alphaModFix amt="65999"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92" name="Google Shape;92;p13"/>
          <p:cNvGrpSpPr/>
          <p:nvPr/>
        </p:nvGrpSpPr>
        <p:grpSpPr>
          <a:xfrm>
            <a:off x="1564005" y="3237888"/>
            <a:ext cx="9795087" cy="3770742"/>
            <a:chOff x="0" y="200025"/>
            <a:chExt cx="13060116" cy="5027656"/>
          </a:xfrm>
        </p:grpSpPr>
        <p:sp>
          <p:nvSpPr>
            <p:cNvPr id="93" name="Google Shape;93;p13"/>
            <p:cNvSpPr txBox="1"/>
            <p:nvPr/>
          </p:nvSpPr>
          <p:spPr>
            <a:xfrm>
              <a:off x="0" y="200025"/>
              <a:ext cx="13060116" cy="367713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9900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0461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USER</a:t>
              </a:r>
              <a:endParaRPr/>
            </a:p>
            <a:p>
              <a:pPr indent="0" lvl="0" marL="0" marR="0" rtl="0" algn="ctr">
                <a:lnSpc>
                  <a:spcPct val="9900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0461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PERSONAS</a:t>
              </a:r>
              <a:endParaRPr/>
            </a:p>
          </p:txBody>
        </p:sp>
        <p:sp>
          <p:nvSpPr>
            <p:cNvPr id="94" name="Google Shape;94;p13"/>
            <p:cNvSpPr txBox="1"/>
            <p:nvPr/>
          </p:nvSpPr>
          <p:spPr>
            <a:xfrm>
              <a:off x="163517" y="4251009"/>
              <a:ext cx="12733081" cy="97667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5898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4057" u="none" cap="none" strike="noStrike">
                  <a:solidFill>
                    <a:srgbClr val="FFED51"/>
                  </a:solidFill>
                  <a:latin typeface="Arial"/>
                  <a:ea typeface="Arial"/>
                  <a:cs typeface="Arial"/>
                  <a:sym typeface="Arial"/>
                </a:rPr>
                <a:t>PRESENTATION</a:t>
              </a: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4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6746" l="0" r="0" t="-16746"/>
            </a:stretch>
          </a:blipFill>
          <a:ln>
            <a:noFill/>
          </a:ln>
        </p:spPr>
      </p:sp>
      <p:sp>
        <p:nvSpPr>
          <p:cNvPr id="100" name="Google Shape;100;p14"/>
          <p:cNvSpPr/>
          <p:nvPr/>
        </p:nvSpPr>
        <p:spPr>
          <a:xfrm>
            <a:off x="-2465590" y="-13563944"/>
            <a:ext cx="19243228" cy="16834929"/>
          </a:xfrm>
          <a:custGeom>
            <a:rect b="b" l="l" r="r" t="t"/>
            <a:pathLst>
              <a:path extrusionOk="0" h="16834929" w="19243228">
                <a:moveTo>
                  <a:pt x="0" y="0"/>
                </a:moveTo>
                <a:lnTo>
                  <a:pt x="19243227" y="0"/>
                </a:lnTo>
                <a:lnTo>
                  <a:pt x="19243227" y="16834930"/>
                </a:lnTo>
                <a:lnTo>
                  <a:pt x="0" y="168349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65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1" name="Google Shape;101;p14"/>
          <p:cNvSpPr/>
          <p:nvPr/>
        </p:nvSpPr>
        <p:spPr>
          <a:xfrm>
            <a:off x="11054154" y="2416368"/>
            <a:ext cx="6205146" cy="6486535"/>
          </a:xfrm>
          <a:custGeom>
            <a:rect b="b" l="l" r="r" t="t"/>
            <a:pathLst>
              <a:path extrusionOk="0" h="6486535" w="6205146">
                <a:moveTo>
                  <a:pt x="0" y="0"/>
                </a:moveTo>
                <a:lnTo>
                  <a:pt x="6205146" y="0"/>
                </a:lnTo>
                <a:lnTo>
                  <a:pt x="6205146" y="6486535"/>
                </a:lnTo>
                <a:lnTo>
                  <a:pt x="0" y="64865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42656" l="0" r="0" t="-702"/>
            </a:stretch>
          </a:blipFill>
          <a:ln>
            <a:noFill/>
          </a:ln>
        </p:spPr>
      </p:sp>
      <p:sp>
        <p:nvSpPr>
          <p:cNvPr id="102" name="Google Shape;102;p14"/>
          <p:cNvSpPr/>
          <p:nvPr/>
        </p:nvSpPr>
        <p:spPr>
          <a:xfrm rot="5606122">
            <a:off x="13710231" y="957915"/>
            <a:ext cx="18975571" cy="16600770"/>
          </a:xfrm>
          <a:custGeom>
            <a:rect b="b" l="l" r="r" t="t"/>
            <a:pathLst>
              <a:path extrusionOk="0" h="16600770" w="18975571">
                <a:moveTo>
                  <a:pt x="0" y="0"/>
                </a:moveTo>
                <a:lnTo>
                  <a:pt x="18975571" y="0"/>
                </a:lnTo>
                <a:lnTo>
                  <a:pt x="18975571" y="16600770"/>
                </a:lnTo>
                <a:lnTo>
                  <a:pt x="0" y="166007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 amt="65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3" name="Google Shape;103;p14"/>
          <p:cNvSpPr txBox="1"/>
          <p:nvPr/>
        </p:nvSpPr>
        <p:spPr>
          <a:xfrm>
            <a:off x="2098298" y="1799453"/>
            <a:ext cx="12566457" cy="6169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9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59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USER PERSONA INTRODUCTION</a:t>
            </a:r>
            <a:endParaRPr/>
          </a:p>
        </p:txBody>
      </p:sp>
      <p:grpSp>
        <p:nvGrpSpPr>
          <p:cNvPr id="104" name="Google Shape;104;p14"/>
          <p:cNvGrpSpPr/>
          <p:nvPr/>
        </p:nvGrpSpPr>
        <p:grpSpPr>
          <a:xfrm>
            <a:off x="2098298" y="3448727"/>
            <a:ext cx="7252046" cy="4552968"/>
            <a:chOff x="0" y="-76200"/>
            <a:chExt cx="9669395" cy="6070623"/>
          </a:xfrm>
        </p:grpSpPr>
        <p:sp>
          <p:nvSpPr>
            <p:cNvPr id="105" name="Google Shape;105;p14"/>
            <p:cNvSpPr txBox="1"/>
            <p:nvPr/>
          </p:nvSpPr>
          <p:spPr>
            <a:xfrm>
              <a:off x="0" y="-76200"/>
              <a:ext cx="9669395" cy="496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5895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093" u="none" cap="none" strike="noStrike">
                  <a:solidFill>
                    <a:srgbClr val="FFED51"/>
                  </a:solidFill>
                  <a:latin typeface="Arial"/>
                  <a:ea typeface="Arial"/>
                  <a:cs typeface="Arial"/>
                  <a:sym typeface="Arial"/>
                </a:rPr>
                <a:t>BUYER PROFILE</a:t>
              </a:r>
              <a:endParaRPr/>
            </a:p>
          </p:txBody>
        </p:sp>
        <p:sp>
          <p:nvSpPr>
            <p:cNvPr id="106" name="Google Shape;106;p14"/>
            <p:cNvSpPr txBox="1"/>
            <p:nvPr/>
          </p:nvSpPr>
          <p:spPr>
            <a:xfrm>
              <a:off x="0" y="900002"/>
              <a:ext cx="9669395" cy="193091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99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093" u="none" cap="none" strike="noStrike">
                  <a:solidFill>
                    <a:srgbClr val="FFED51"/>
                  </a:solidFill>
                  <a:latin typeface="Inter"/>
                  <a:ea typeface="Inter"/>
                  <a:cs typeface="Inter"/>
                  <a:sym typeface="Inter"/>
                </a:rPr>
                <a:t>Suspendisse dolor sit amet, consectetur adipiscing elit. Mauris vestibulum, arcu eu faucibus egestas, ipsum dolor bibendum mi, eu auctor tortor est ut velit. Cras eget metus ut eros congue molestie. </a:t>
              </a:r>
              <a:endParaRPr/>
            </a:p>
          </p:txBody>
        </p:sp>
        <p:sp>
          <p:nvSpPr>
            <p:cNvPr id="107" name="Google Shape;107;p14"/>
            <p:cNvSpPr txBox="1"/>
            <p:nvPr/>
          </p:nvSpPr>
          <p:spPr>
            <a:xfrm>
              <a:off x="0" y="3849305"/>
              <a:ext cx="9669395" cy="496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5895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093" u="none" cap="none" strike="noStrike">
                  <a:solidFill>
                    <a:srgbClr val="FFED51"/>
                  </a:solidFill>
                  <a:latin typeface="Arial"/>
                  <a:ea typeface="Arial"/>
                  <a:cs typeface="Arial"/>
                  <a:sym typeface="Arial"/>
                </a:rPr>
                <a:t>MOTIVATION</a:t>
              </a:r>
              <a:endParaRPr/>
            </a:p>
          </p:txBody>
        </p:sp>
        <p:sp>
          <p:nvSpPr>
            <p:cNvPr id="108" name="Google Shape;108;p14"/>
            <p:cNvSpPr txBox="1"/>
            <p:nvPr/>
          </p:nvSpPr>
          <p:spPr>
            <a:xfrm>
              <a:off x="0" y="4825506"/>
              <a:ext cx="9669395" cy="116891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99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093" u="none" cap="none" strike="noStrike">
                  <a:solidFill>
                    <a:srgbClr val="FFED51"/>
                  </a:solidFill>
                  <a:latin typeface="Inter"/>
                  <a:ea typeface="Inter"/>
                  <a:cs typeface="Inter"/>
                  <a:sym typeface="Inter"/>
                </a:rPr>
                <a:t>Cras in libero sit ipsum dolor sit amet, consectetur adipiscing elit. Cras in libero sit amet nisl cursus fringilla. Nullam felis orci, maximus sit.</a:t>
              </a:r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5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6746" l="0" r="0" t="-16746"/>
            </a:stretch>
          </a:blipFill>
          <a:ln>
            <a:noFill/>
          </a:ln>
        </p:spPr>
      </p:sp>
      <p:sp>
        <p:nvSpPr>
          <p:cNvPr id="114" name="Google Shape;114;p15"/>
          <p:cNvSpPr/>
          <p:nvPr/>
        </p:nvSpPr>
        <p:spPr>
          <a:xfrm rot="-8855567">
            <a:off x="-11064292" y="5861206"/>
            <a:ext cx="18975571" cy="16600770"/>
          </a:xfrm>
          <a:custGeom>
            <a:rect b="b" l="l" r="r" t="t"/>
            <a:pathLst>
              <a:path extrusionOk="0" h="16600770" w="18975571">
                <a:moveTo>
                  <a:pt x="0" y="0"/>
                </a:moveTo>
                <a:lnTo>
                  <a:pt x="18975571" y="0"/>
                </a:lnTo>
                <a:lnTo>
                  <a:pt x="18975571" y="16600770"/>
                </a:lnTo>
                <a:lnTo>
                  <a:pt x="0" y="166007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65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5" name="Google Shape;115;p15"/>
          <p:cNvSpPr/>
          <p:nvPr/>
        </p:nvSpPr>
        <p:spPr>
          <a:xfrm>
            <a:off x="1028700" y="1548168"/>
            <a:ext cx="2354215" cy="2354205"/>
          </a:xfrm>
          <a:custGeom>
            <a:rect b="b" l="l" r="r" t="t"/>
            <a:pathLst>
              <a:path extrusionOk="0" h="6349974" w="6350000">
                <a:moveTo>
                  <a:pt x="6350000" y="3175025"/>
                </a:moveTo>
                <a:cubicBezTo>
                  <a:pt x="6350000" y="4928451"/>
                  <a:pt x="4928476" y="6349974"/>
                  <a:pt x="3175000" y="6349974"/>
                </a:cubicBezTo>
                <a:cubicBezTo>
                  <a:pt x="1421498" y="6349974"/>
                  <a:pt x="0" y="4928451"/>
                  <a:pt x="0" y="3175025"/>
                </a:cubicBezTo>
                <a:cubicBezTo>
                  <a:pt x="0" y="1421511"/>
                  <a:pt x="1421498" y="0"/>
                  <a:pt x="3175000" y="0"/>
                </a:cubicBezTo>
                <a:cubicBezTo>
                  <a:pt x="4928501" y="0"/>
                  <a:pt x="6350000" y="1421511"/>
                  <a:pt x="6350000" y="3175025"/>
                </a:cubicBez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2417" l="-70927" r="-113705" t="-27404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15"/>
          <p:cNvSpPr/>
          <p:nvPr/>
        </p:nvSpPr>
        <p:spPr>
          <a:xfrm rot="-1833624">
            <a:off x="10723619" y="-16939207"/>
            <a:ext cx="19243228" cy="16834929"/>
          </a:xfrm>
          <a:custGeom>
            <a:rect b="b" l="l" r="r" t="t"/>
            <a:pathLst>
              <a:path extrusionOk="0" h="16834929" w="19243228">
                <a:moveTo>
                  <a:pt x="0" y="0"/>
                </a:moveTo>
                <a:lnTo>
                  <a:pt x="19243228" y="0"/>
                </a:lnTo>
                <a:lnTo>
                  <a:pt x="19243228" y="16834929"/>
                </a:lnTo>
                <a:lnTo>
                  <a:pt x="0" y="168349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 amt="65999"/>
            </a:blip>
            <a:stretch>
              <a:fillRect b="0" l="0" r="0" t="0"/>
            </a:stretch>
          </a:blipFill>
          <a:ln>
            <a:noFill/>
          </a:ln>
        </p:spPr>
      </p:sp>
      <p:graphicFrame>
        <p:nvGraphicFramePr>
          <p:cNvPr id="117" name="Google Shape;117;p15"/>
          <p:cNvGraphicFramePr/>
          <p:nvPr/>
        </p:nvGraphicFramePr>
        <p:xfrm>
          <a:off x="5517341" y="59999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{E7B7F1FF-B06C-442D-BE4F-571FA7E1FF92}</a:tableStyleId>
              </a:tblPr>
              <a:tblGrid>
                <a:gridCol w="3175725"/>
                <a:gridCol w="8134100"/>
              </a:tblGrid>
              <a:tr h="10761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998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93" u="none" cap="none" strike="noStrike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INTERESTS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B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3998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3" u="none" cap="none" strike="noStrike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Travelling, cooking, sports, reading books, psychology.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113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998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93" u="none" cap="none" strike="noStrike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CHALLENGES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B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3998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3" u="none" cap="none" strike="noStrike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Can't find time for personal life. Has difficulty with staying connected with friends and family.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365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998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93" u="none" cap="none" strike="noStrike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STEPS TAKES TO FIX THAT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B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3998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3" u="none" cap="none" strike="noStrike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Purchases the time management application.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422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998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93" u="none" cap="none" strike="noStrike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GOALS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B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3998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3" u="none" cap="none" strike="noStrike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Easy to use product that helps with time management. To have more time. Wants to stay connected. Wants to accomplish many personal and professional goals by improving time management.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968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998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93" u="none" cap="none" strike="noStrike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MOTIVATION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B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3998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3" u="none" cap="none" strike="noStrike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To be more organised.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968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998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93" u="none" cap="none" strike="noStrike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FRUSTRATION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B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3998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3" u="none" cap="none" strike="noStrike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Messy application navigation. Can't decide on the plan.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968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998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93" u="none" cap="none" strike="noStrike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SOURCES OF INFO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B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3998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3" u="none" cap="none" strike="noStrike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Social media, newspapers, online news platforms, word of mouth.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107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998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93" u="none" cap="none" strike="noStrike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ADDITIONAL.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B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3998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3" u="none" cap="none" strike="noStrike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Wants to accomplish many personal and professional goals by improving time management.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8" name="Google Shape;118;p15"/>
          <p:cNvSpPr txBox="1"/>
          <p:nvPr/>
        </p:nvSpPr>
        <p:spPr>
          <a:xfrm>
            <a:off x="1028700" y="647612"/>
            <a:ext cx="3910799" cy="3810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8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6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USER PERSONA 1</a:t>
            </a:r>
            <a:endParaRPr/>
          </a:p>
        </p:txBody>
      </p:sp>
      <p:grpSp>
        <p:nvGrpSpPr>
          <p:cNvPr id="119" name="Google Shape;119;p15"/>
          <p:cNvGrpSpPr/>
          <p:nvPr/>
        </p:nvGrpSpPr>
        <p:grpSpPr>
          <a:xfrm>
            <a:off x="1028700" y="4532849"/>
            <a:ext cx="1522413" cy="3173573"/>
            <a:chOff x="0" y="19050"/>
            <a:chExt cx="2029884" cy="4231431"/>
          </a:xfrm>
        </p:grpSpPr>
        <p:sp>
          <p:nvSpPr>
            <p:cNvPr id="120" name="Google Shape;120;p15"/>
            <p:cNvSpPr txBox="1"/>
            <p:nvPr/>
          </p:nvSpPr>
          <p:spPr>
            <a:xfrm>
              <a:off x="0" y="1801718"/>
              <a:ext cx="2029884" cy="24206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334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OCCUPATION</a:t>
              </a:r>
              <a:endParaRPr/>
            </a:p>
          </p:txBody>
        </p:sp>
        <p:sp>
          <p:nvSpPr>
            <p:cNvPr id="121" name="Google Shape;121;p15"/>
            <p:cNvSpPr txBox="1"/>
            <p:nvPr/>
          </p:nvSpPr>
          <p:spPr>
            <a:xfrm>
              <a:off x="0" y="19050"/>
              <a:ext cx="2029884" cy="24206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334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NAME</a:t>
              </a:r>
              <a:endParaRPr/>
            </a:p>
          </p:txBody>
        </p:sp>
        <p:sp>
          <p:nvSpPr>
            <p:cNvPr id="122" name="Google Shape;122;p15"/>
            <p:cNvSpPr txBox="1"/>
            <p:nvPr/>
          </p:nvSpPr>
          <p:spPr>
            <a:xfrm>
              <a:off x="0" y="614831"/>
              <a:ext cx="2029884" cy="24206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334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AGE</a:t>
              </a:r>
              <a:endParaRPr/>
            </a:p>
          </p:txBody>
        </p:sp>
        <p:sp>
          <p:nvSpPr>
            <p:cNvPr id="123" name="Google Shape;123;p15"/>
            <p:cNvSpPr txBox="1"/>
            <p:nvPr/>
          </p:nvSpPr>
          <p:spPr>
            <a:xfrm>
              <a:off x="0" y="1206696"/>
              <a:ext cx="2029884" cy="24206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334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LOCATION</a:t>
              </a:r>
              <a:endParaRPr/>
            </a:p>
          </p:txBody>
        </p:sp>
        <p:sp>
          <p:nvSpPr>
            <p:cNvPr id="124" name="Google Shape;124;p15"/>
            <p:cNvSpPr txBox="1"/>
            <p:nvPr/>
          </p:nvSpPr>
          <p:spPr>
            <a:xfrm>
              <a:off x="0" y="2394342"/>
              <a:ext cx="2029884" cy="457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334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MARITAL STATUS</a:t>
              </a:r>
              <a:endParaRPr/>
            </a:p>
          </p:txBody>
        </p:sp>
        <p:sp>
          <p:nvSpPr>
            <p:cNvPr id="125" name="Google Shape;125;p15"/>
            <p:cNvSpPr txBox="1"/>
            <p:nvPr/>
          </p:nvSpPr>
          <p:spPr>
            <a:xfrm>
              <a:off x="0" y="3201377"/>
              <a:ext cx="2029884" cy="24206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334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KIDS</a:t>
              </a:r>
              <a:endParaRPr/>
            </a:p>
          </p:txBody>
        </p:sp>
        <p:sp>
          <p:nvSpPr>
            <p:cNvPr id="126" name="Google Shape;126;p15"/>
            <p:cNvSpPr txBox="1"/>
            <p:nvPr/>
          </p:nvSpPr>
          <p:spPr>
            <a:xfrm>
              <a:off x="0" y="3792482"/>
              <a:ext cx="2029884" cy="457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334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ANNUAL INCOME</a:t>
              </a:r>
              <a:endParaRPr/>
            </a:p>
          </p:txBody>
        </p:sp>
      </p:grpSp>
      <p:grpSp>
        <p:nvGrpSpPr>
          <p:cNvPr id="127" name="Google Shape;127;p15"/>
          <p:cNvGrpSpPr/>
          <p:nvPr/>
        </p:nvGrpSpPr>
        <p:grpSpPr>
          <a:xfrm>
            <a:off x="2744676" y="4535787"/>
            <a:ext cx="2194824" cy="2868486"/>
            <a:chOff x="0" y="19050"/>
            <a:chExt cx="2926431" cy="3824648"/>
          </a:xfrm>
        </p:grpSpPr>
        <p:sp>
          <p:nvSpPr>
            <p:cNvPr id="128" name="Google Shape;128;p15"/>
            <p:cNvSpPr txBox="1"/>
            <p:nvPr/>
          </p:nvSpPr>
          <p:spPr>
            <a:xfrm>
              <a:off x="0" y="19050"/>
              <a:ext cx="2926431" cy="27088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434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Daniel Gallego</a:t>
              </a:r>
              <a:endParaRPr/>
            </a:p>
          </p:txBody>
        </p:sp>
        <p:sp>
          <p:nvSpPr>
            <p:cNvPr id="129" name="Google Shape;129;p15"/>
            <p:cNvSpPr txBox="1"/>
            <p:nvPr/>
          </p:nvSpPr>
          <p:spPr>
            <a:xfrm>
              <a:off x="0" y="1797890"/>
              <a:ext cx="2926431" cy="27088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434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Front-End Engineer</a:t>
              </a:r>
              <a:endParaRPr/>
            </a:p>
          </p:txBody>
        </p:sp>
        <p:sp>
          <p:nvSpPr>
            <p:cNvPr id="130" name="Google Shape;130;p15"/>
            <p:cNvSpPr txBox="1"/>
            <p:nvPr/>
          </p:nvSpPr>
          <p:spPr>
            <a:xfrm>
              <a:off x="0" y="1206755"/>
              <a:ext cx="2926431" cy="27088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434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Neil Tran</a:t>
              </a:r>
              <a:endParaRPr/>
            </a:p>
          </p:txBody>
        </p:sp>
        <p:sp>
          <p:nvSpPr>
            <p:cNvPr id="131" name="Google Shape;131;p15"/>
            <p:cNvSpPr txBox="1"/>
            <p:nvPr/>
          </p:nvSpPr>
          <p:spPr>
            <a:xfrm>
              <a:off x="0" y="610944"/>
              <a:ext cx="2926431" cy="27088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434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35</a:t>
              </a:r>
              <a:endParaRPr/>
            </a:p>
          </p:txBody>
        </p:sp>
        <p:sp>
          <p:nvSpPr>
            <p:cNvPr id="132" name="Google Shape;132;p15"/>
            <p:cNvSpPr txBox="1"/>
            <p:nvPr/>
          </p:nvSpPr>
          <p:spPr>
            <a:xfrm>
              <a:off x="0" y="2390543"/>
              <a:ext cx="2926431" cy="27088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434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Married</a:t>
              </a:r>
              <a:endParaRPr/>
            </a:p>
          </p:txBody>
        </p:sp>
        <p:sp>
          <p:nvSpPr>
            <p:cNvPr id="133" name="Google Shape;133;p15"/>
            <p:cNvSpPr txBox="1"/>
            <p:nvPr/>
          </p:nvSpPr>
          <p:spPr>
            <a:xfrm>
              <a:off x="0" y="2981678"/>
              <a:ext cx="2926431" cy="27088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434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No</a:t>
              </a:r>
              <a:endParaRPr/>
            </a:p>
          </p:txBody>
        </p:sp>
        <p:sp>
          <p:nvSpPr>
            <p:cNvPr id="134" name="Google Shape;134;p15"/>
            <p:cNvSpPr txBox="1"/>
            <p:nvPr/>
          </p:nvSpPr>
          <p:spPr>
            <a:xfrm>
              <a:off x="0" y="3572813"/>
              <a:ext cx="2926431" cy="27088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434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$70.000</a:t>
              </a: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6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6746" l="0" r="0" t="-16746"/>
            </a:stretch>
          </a:blipFill>
          <a:ln>
            <a:noFill/>
          </a:ln>
        </p:spPr>
      </p:sp>
      <p:sp>
        <p:nvSpPr>
          <p:cNvPr id="140" name="Google Shape;140;p16"/>
          <p:cNvSpPr/>
          <p:nvPr/>
        </p:nvSpPr>
        <p:spPr>
          <a:xfrm flipH="1" rot="-6375370">
            <a:off x="-10968257" y="10535586"/>
            <a:ext cx="18975571" cy="16600770"/>
          </a:xfrm>
          <a:custGeom>
            <a:rect b="b" l="l" r="r" t="t"/>
            <a:pathLst>
              <a:path extrusionOk="0" h="16600770" w="18975571">
                <a:moveTo>
                  <a:pt x="18975571" y="0"/>
                </a:moveTo>
                <a:lnTo>
                  <a:pt x="0" y="0"/>
                </a:lnTo>
                <a:lnTo>
                  <a:pt x="0" y="16600770"/>
                </a:lnTo>
                <a:lnTo>
                  <a:pt x="18975571" y="16600770"/>
                </a:lnTo>
                <a:lnTo>
                  <a:pt x="18975571" y="0"/>
                </a:lnTo>
                <a:close/>
              </a:path>
            </a:pathLst>
          </a:custGeom>
          <a:blipFill rotWithShape="1">
            <a:blip r:embed="rId4">
              <a:alphaModFix amt="65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1" name="Google Shape;141;p16"/>
          <p:cNvSpPr/>
          <p:nvPr/>
        </p:nvSpPr>
        <p:spPr>
          <a:xfrm>
            <a:off x="1028700" y="1548168"/>
            <a:ext cx="2354215" cy="2354205"/>
          </a:xfrm>
          <a:custGeom>
            <a:rect b="b" l="l" r="r" t="t"/>
            <a:pathLst>
              <a:path extrusionOk="0" h="6349974" w="6350000">
                <a:moveTo>
                  <a:pt x="6350000" y="3175025"/>
                </a:moveTo>
                <a:cubicBezTo>
                  <a:pt x="6350000" y="4928451"/>
                  <a:pt x="4928476" y="6349974"/>
                  <a:pt x="3175000" y="6349974"/>
                </a:cubicBezTo>
                <a:cubicBezTo>
                  <a:pt x="1421498" y="6349974"/>
                  <a:pt x="0" y="4928451"/>
                  <a:pt x="0" y="3175025"/>
                </a:cubicBezTo>
                <a:cubicBezTo>
                  <a:pt x="0" y="1421511"/>
                  <a:pt x="1421498" y="0"/>
                  <a:pt x="3175000" y="0"/>
                </a:cubicBezTo>
                <a:cubicBezTo>
                  <a:pt x="4928501" y="0"/>
                  <a:pt x="6350000" y="1421511"/>
                  <a:pt x="6350000" y="3175025"/>
                </a:cubicBez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4880" l="-23796" r="-5773" t="-29302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16"/>
          <p:cNvSpPr/>
          <p:nvPr/>
        </p:nvSpPr>
        <p:spPr>
          <a:xfrm flipH="1" rot="5543276">
            <a:off x="14537019" y="-3014683"/>
            <a:ext cx="19243228" cy="16834929"/>
          </a:xfrm>
          <a:custGeom>
            <a:rect b="b" l="l" r="r" t="t"/>
            <a:pathLst>
              <a:path extrusionOk="0" h="16834929" w="19243228">
                <a:moveTo>
                  <a:pt x="0" y="16834929"/>
                </a:moveTo>
                <a:lnTo>
                  <a:pt x="19243228" y="16834929"/>
                </a:lnTo>
                <a:lnTo>
                  <a:pt x="19243228" y="0"/>
                </a:lnTo>
                <a:lnTo>
                  <a:pt x="0" y="0"/>
                </a:lnTo>
                <a:lnTo>
                  <a:pt x="0" y="16834929"/>
                </a:lnTo>
                <a:close/>
              </a:path>
            </a:pathLst>
          </a:custGeom>
          <a:blipFill rotWithShape="1">
            <a:blip r:embed="rId6">
              <a:alphaModFix amt="65999"/>
            </a:blip>
            <a:stretch>
              <a:fillRect b="0" l="0" r="0" t="0"/>
            </a:stretch>
          </a:blipFill>
          <a:ln>
            <a:noFill/>
          </a:ln>
        </p:spPr>
      </p:sp>
      <p:graphicFrame>
        <p:nvGraphicFramePr>
          <p:cNvPr id="143" name="Google Shape;143;p16"/>
          <p:cNvGraphicFramePr/>
          <p:nvPr/>
        </p:nvGraphicFramePr>
        <p:xfrm>
          <a:off x="5517341" y="54973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{E7B7F1FF-B06C-442D-BE4F-571FA7E1FF92}</a:tableStyleId>
              </a:tblPr>
              <a:tblGrid>
                <a:gridCol w="1873225"/>
                <a:gridCol w="3872700"/>
              </a:tblGrid>
              <a:tr h="14354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998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93" u="none" cap="none" strike="noStrike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INTERESTS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B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3998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3" u="none" cap="none" strike="noStrike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Travelling, cooking, sports, reading books, psychology.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0940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998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93" u="none" cap="none" strike="noStrike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CHALLENGES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B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3998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3" u="none" cap="none" strike="noStrike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Can't find time for personal life. Has difficulty with staying connected with friends and family.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7446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998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93" u="none" cap="none" strike="noStrike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STEPS TAKES TO FIX THAT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B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3998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3" u="none" cap="none" strike="noStrike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Purchases the time management application.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918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998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93" u="none" cap="none" strike="noStrike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GOALS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B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3998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3" u="none" cap="none" strike="noStrike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Easy to use product that helps with time management. To have more time. Wants to stay connected. Wants to accomplish many personal and professional goals by improving time management.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44" name="Google Shape;144;p16"/>
          <p:cNvSpPr txBox="1"/>
          <p:nvPr/>
        </p:nvSpPr>
        <p:spPr>
          <a:xfrm>
            <a:off x="1028700" y="647612"/>
            <a:ext cx="3910799" cy="3810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8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6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USER PERSONA 2</a:t>
            </a:r>
            <a:endParaRPr/>
          </a:p>
        </p:txBody>
      </p:sp>
      <p:grpSp>
        <p:nvGrpSpPr>
          <p:cNvPr id="145" name="Google Shape;145;p16"/>
          <p:cNvGrpSpPr/>
          <p:nvPr/>
        </p:nvGrpSpPr>
        <p:grpSpPr>
          <a:xfrm>
            <a:off x="1028700" y="4532849"/>
            <a:ext cx="1522413" cy="3173573"/>
            <a:chOff x="0" y="19050"/>
            <a:chExt cx="2029884" cy="4231431"/>
          </a:xfrm>
        </p:grpSpPr>
        <p:sp>
          <p:nvSpPr>
            <p:cNvPr id="146" name="Google Shape;146;p16"/>
            <p:cNvSpPr txBox="1"/>
            <p:nvPr/>
          </p:nvSpPr>
          <p:spPr>
            <a:xfrm>
              <a:off x="0" y="1801718"/>
              <a:ext cx="2029884" cy="24206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334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OCCUPATION</a:t>
              </a:r>
              <a:endParaRPr/>
            </a:p>
          </p:txBody>
        </p:sp>
        <p:sp>
          <p:nvSpPr>
            <p:cNvPr id="147" name="Google Shape;147;p16"/>
            <p:cNvSpPr txBox="1"/>
            <p:nvPr/>
          </p:nvSpPr>
          <p:spPr>
            <a:xfrm>
              <a:off x="0" y="19050"/>
              <a:ext cx="2029884" cy="24206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334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NAME</a:t>
              </a:r>
              <a:endParaRPr/>
            </a:p>
          </p:txBody>
        </p:sp>
        <p:sp>
          <p:nvSpPr>
            <p:cNvPr id="148" name="Google Shape;148;p16"/>
            <p:cNvSpPr txBox="1"/>
            <p:nvPr/>
          </p:nvSpPr>
          <p:spPr>
            <a:xfrm>
              <a:off x="0" y="614831"/>
              <a:ext cx="2029884" cy="24206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334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AGE</a:t>
              </a:r>
              <a:endParaRPr/>
            </a:p>
          </p:txBody>
        </p:sp>
        <p:sp>
          <p:nvSpPr>
            <p:cNvPr id="149" name="Google Shape;149;p16"/>
            <p:cNvSpPr txBox="1"/>
            <p:nvPr/>
          </p:nvSpPr>
          <p:spPr>
            <a:xfrm>
              <a:off x="0" y="1206696"/>
              <a:ext cx="2029884" cy="24206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334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LOCATION</a:t>
              </a:r>
              <a:endParaRPr/>
            </a:p>
          </p:txBody>
        </p:sp>
        <p:sp>
          <p:nvSpPr>
            <p:cNvPr id="150" name="Google Shape;150;p16"/>
            <p:cNvSpPr txBox="1"/>
            <p:nvPr/>
          </p:nvSpPr>
          <p:spPr>
            <a:xfrm>
              <a:off x="0" y="2394342"/>
              <a:ext cx="2029884" cy="457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334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MARITAL STATUS</a:t>
              </a:r>
              <a:endParaRPr/>
            </a:p>
          </p:txBody>
        </p:sp>
        <p:sp>
          <p:nvSpPr>
            <p:cNvPr id="151" name="Google Shape;151;p16"/>
            <p:cNvSpPr txBox="1"/>
            <p:nvPr/>
          </p:nvSpPr>
          <p:spPr>
            <a:xfrm>
              <a:off x="0" y="3201377"/>
              <a:ext cx="2029884" cy="24206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334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KIDS</a:t>
              </a:r>
              <a:endParaRPr/>
            </a:p>
          </p:txBody>
        </p:sp>
        <p:sp>
          <p:nvSpPr>
            <p:cNvPr id="152" name="Google Shape;152;p16"/>
            <p:cNvSpPr txBox="1"/>
            <p:nvPr/>
          </p:nvSpPr>
          <p:spPr>
            <a:xfrm>
              <a:off x="0" y="3792482"/>
              <a:ext cx="2029884" cy="457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334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ANNUAL INCOME</a:t>
              </a:r>
              <a:endParaRPr/>
            </a:p>
          </p:txBody>
        </p:sp>
      </p:grpSp>
      <p:grpSp>
        <p:nvGrpSpPr>
          <p:cNvPr id="153" name="Google Shape;153;p16"/>
          <p:cNvGrpSpPr/>
          <p:nvPr/>
        </p:nvGrpSpPr>
        <p:grpSpPr>
          <a:xfrm>
            <a:off x="2744676" y="4535787"/>
            <a:ext cx="2194824" cy="2868486"/>
            <a:chOff x="0" y="19050"/>
            <a:chExt cx="2926431" cy="3824648"/>
          </a:xfrm>
        </p:grpSpPr>
        <p:sp>
          <p:nvSpPr>
            <p:cNvPr id="154" name="Google Shape;154;p16"/>
            <p:cNvSpPr txBox="1"/>
            <p:nvPr/>
          </p:nvSpPr>
          <p:spPr>
            <a:xfrm>
              <a:off x="0" y="19050"/>
              <a:ext cx="2926431" cy="27088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434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Daniel Gallego</a:t>
              </a:r>
              <a:endParaRPr/>
            </a:p>
          </p:txBody>
        </p:sp>
        <p:sp>
          <p:nvSpPr>
            <p:cNvPr id="155" name="Google Shape;155;p16"/>
            <p:cNvSpPr txBox="1"/>
            <p:nvPr/>
          </p:nvSpPr>
          <p:spPr>
            <a:xfrm>
              <a:off x="0" y="1797890"/>
              <a:ext cx="2926431" cy="27088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434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Front-End Engineer</a:t>
              </a:r>
              <a:endParaRPr/>
            </a:p>
          </p:txBody>
        </p:sp>
        <p:sp>
          <p:nvSpPr>
            <p:cNvPr id="156" name="Google Shape;156;p16"/>
            <p:cNvSpPr txBox="1"/>
            <p:nvPr/>
          </p:nvSpPr>
          <p:spPr>
            <a:xfrm>
              <a:off x="0" y="1206755"/>
              <a:ext cx="2926431" cy="27088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434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Neil Tran</a:t>
              </a:r>
              <a:endParaRPr/>
            </a:p>
          </p:txBody>
        </p:sp>
        <p:sp>
          <p:nvSpPr>
            <p:cNvPr id="157" name="Google Shape;157;p16"/>
            <p:cNvSpPr txBox="1"/>
            <p:nvPr/>
          </p:nvSpPr>
          <p:spPr>
            <a:xfrm>
              <a:off x="0" y="610944"/>
              <a:ext cx="2926431" cy="27088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434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35</a:t>
              </a:r>
              <a:endParaRPr/>
            </a:p>
          </p:txBody>
        </p:sp>
        <p:sp>
          <p:nvSpPr>
            <p:cNvPr id="158" name="Google Shape;158;p16"/>
            <p:cNvSpPr txBox="1"/>
            <p:nvPr/>
          </p:nvSpPr>
          <p:spPr>
            <a:xfrm>
              <a:off x="0" y="2390543"/>
              <a:ext cx="2926431" cy="27088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434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Married</a:t>
              </a:r>
              <a:endParaRPr/>
            </a:p>
          </p:txBody>
        </p:sp>
        <p:sp>
          <p:nvSpPr>
            <p:cNvPr id="159" name="Google Shape;159;p16"/>
            <p:cNvSpPr txBox="1"/>
            <p:nvPr/>
          </p:nvSpPr>
          <p:spPr>
            <a:xfrm>
              <a:off x="0" y="2981678"/>
              <a:ext cx="2926431" cy="27088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434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No</a:t>
              </a:r>
              <a:endParaRPr/>
            </a:p>
          </p:txBody>
        </p:sp>
        <p:sp>
          <p:nvSpPr>
            <p:cNvPr id="160" name="Google Shape;160;p16"/>
            <p:cNvSpPr txBox="1"/>
            <p:nvPr/>
          </p:nvSpPr>
          <p:spPr>
            <a:xfrm>
              <a:off x="0" y="3572813"/>
              <a:ext cx="2926431" cy="27088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434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$70.000</a:t>
              </a:r>
              <a:endParaRPr/>
            </a:p>
          </p:txBody>
        </p:sp>
      </p:grpSp>
      <p:graphicFrame>
        <p:nvGraphicFramePr>
          <p:cNvPr id="161" name="Google Shape;161;p16"/>
          <p:cNvGraphicFramePr/>
          <p:nvPr/>
        </p:nvGraphicFramePr>
        <p:xfrm>
          <a:off x="11754460" y="54973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{E7B7F1FF-B06C-442D-BE4F-571FA7E1FF92}</a:tableStyleId>
              </a:tblPr>
              <a:tblGrid>
                <a:gridCol w="2013300"/>
                <a:gridCol w="3732625"/>
              </a:tblGrid>
              <a:tr h="14354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998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93" u="none" cap="none" strike="noStrike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MOTIVATION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B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3998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3" u="none" cap="none" strike="noStrike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To be more organised.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687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998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93" u="none" cap="none" strike="noStrike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FRUSTRATION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B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3998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3" u="none" cap="none" strike="noStrike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Messy application navigation. Can't decide on the plan.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856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998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93" u="none" cap="none" strike="noStrike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SOURCES OF INFO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B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3998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3" u="none" cap="none" strike="noStrike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Social media, newspapers, online news platforms, word of mouth.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207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998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93" u="none" cap="none" strike="noStrike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ADDITIONAL.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B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3998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3" u="none" cap="none" strike="noStrike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Wants to accomplish many personal and professional goals by improving time management.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7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6746" l="0" r="0" t="-16746"/>
            </a:stretch>
          </a:blipFill>
          <a:ln>
            <a:noFill/>
          </a:ln>
        </p:spPr>
      </p:sp>
      <p:sp>
        <p:nvSpPr>
          <p:cNvPr id="167" name="Google Shape;167;p17"/>
          <p:cNvSpPr/>
          <p:nvPr/>
        </p:nvSpPr>
        <p:spPr>
          <a:xfrm rot="-8855567">
            <a:off x="-15667851" y="3792120"/>
            <a:ext cx="18975571" cy="16600770"/>
          </a:xfrm>
          <a:custGeom>
            <a:rect b="b" l="l" r="r" t="t"/>
            <a:pathLst>
              <a:path extrusionOk="0" h="16600770" w="18975571">
                <a:moveTo>
                  <a:pt x="0" y="0"/>
                </a:moveTo>
                <a:lnTo>
                  <a:pt x="18975571" y="0"/>
                </a:lnTo>
                <a:lnTo>
                  <a:pt x="18975571" y="16600771"/>
                </a:lnTo>
                <a:lnTo>
                  <a:pt x="0" y="166007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65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8" name="Google Shape;168;p17"/>
          <p:cNvSpPr/>
          <p:nvPr/>
        </p:nvSpPr>
        <p:spPr>
          <a:xfrm rot="2082714">
            <a:off x="10314245" y="-12417193"/>
            <a:ext cx="19243228" cy="16834929"/>
          </a:xfrm>
          <a:custGeom>
            <a:rect b="b" l="l" r="r" t="t"/>
            <a:pathLst>
              <a:path extrusionOk="0" h="16834929" w="19243228">
                <a:moveTo>
                  <a:pt x="0" y="0"/>
                </a:moveTo>
                <a:lnTo>
                  <a:pt x="19243228" y="0"/>
                </a:lnTo>
                <a:lnTo>
                  <a:pt x="19243228" y="16834929"/>
                </a:lnTo>
                <a:lnTo>
                  <a:pt x="0" y="168349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65999"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69" name="Google Shape;169;p17"/>
          <p:cNvGrpSpPr/>
          <p:nvPr/>
        </p:nvGrpSpPr>
        <p:grpSpPr>
          <a:xfrm>
            <a:off x="1028700" y="6516999"/>
            <a:ext cx="1522413" cy="1518553"/>
            <a:chOff x="0" y="19050"/>
            <a:chExt cx="2029884" cy="2024737"/>
          </a:xfrm>
        </p:grpSpPr>
        <p:sp>
          <p:nvSpPr>
            <p:cNvPr id="170" name="Google Shape;170;p17"/>
            <p:cNvSpPr txBox="1"/>
            <p:nvPr/>
          </p:nvSpPr>
          <p:spPr>
            <a:xfrm>
              <a:off x="0" y="1801718"/>
              <a:ext cx="2029884" cy="24206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334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OCCUPATION</a:t>
              </a:r>
              <a:endParaRPr/>
            </a:p>
          </p:txBody>
        </p:sp>
        <p:sp>
          <p:nvSpPr>
            <p:cNvPr id="171" name="Google Shape;171;p17"/>
            <p:cNvSpPr txBox="1"/>
            <p:nvPr/>
          </p:nvSpPr>
          <p:spPr>
            <a:xfrm>
              <a:off x="0" y="19050"/>
              <a:ext cx="2029884" cy="24206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334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NAME</a:t>
              </a:r>
              <a:endParaRPr/>
            </a:p>
          </p:txBody>
        </p:sp>
        <p:sp>
          <p:nvSpPr>
            <p:cNvPr id="172" name="Google Shape;172;p17"/>
            <p:cNvSpPr txBox="1"/>
            <p:nvPr/>
          </p:nvSpPr>
          <p:spPr>
            <a:xfrm>
              <a:off x="0" y="614831"/>
              <a:ext cx="2029884" cy="24206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334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AGE</a:t>
              </a:r>
              <a:endParaRPr/>
            </a:p>
          </p:txBody>
        </p:sp>
        <p:sp>
          <p:nvSpPr>
            <p:cNvPr id="173" name="Google Shape;173;p17"/>
            <p:cNvSpPr txBox="1"/>
            <p:nvPr/>
          </p:nvSpPr>
          <p:spPr>
            <a:xfrm>
              <a:off x="0" y="1206696"/>
              <a:ext cx="2029884" cy="24206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334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LOCATION</a:t>
              </a:r>
              <a:endParaRPr/>
            </a:p>
          </p:txBody>
        </p:sp>
      </p:grpSp>
      <p:grpSp>
        <p:nvGrpSpPr>
          <p:cNvPr id="174" name="Google Shape;174;p17"/>
          <p:cNvGrpSpPr/>
          <p:nvPr/>
        </p:nvGrpSpPr>
        <p:grpSpPr>
          <a:xfrm>
            <a:off x="2744676" y="6519937"/>
            <a:ext cx="2194824" cy="1537294"/>
            <a:chOff x="0" y="19050"/>
            <a:chExt cx="2926431" cy="2049725"/>
          </a:xfrm>
        </p:grpSpPr>
        <p:sp>
          <p:nvSpPr>
            <p:cNvPr id="175" name="Google Shape;175;p17"/>
            <p:cNvSpPr txBox="1"/>
            <p:nvPr/>
          </p:nvSpPr>
          <p:spPr>
            <a:xfrm>
              <a:off x="0" y="19050"/>
              <a:ext cx="2926431" cy="27088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434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Daniel Gallego</a:t>
              </a:r>
              <a:endParaRPr/>
            </a:p>
          </p:txBody>
        </p:sp>
        <p:sp>
          <p:nvSpPr>
            <p:cNvPr id="176" name="Google Shape;176;p17"/>
            <p:cNvSpPr txBox="1"/>
            <p:nvPr/>
          </p:nvSpPr>
          <p:spPr>
            <a:xfrm>
              <a:off x="0" y="1797890"/>
              <a:ext cx="2926431" cy="27088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434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Front-End Engineer</a:t>
              </a:r>
              <a:endParaRPr/>
            </a:p>
          </p:txBody>
        </p:sp>
        <p:sp>
          <p:nvSpPr>
            <p:cNvPr id="177" name="Google Shape;177;p17"/>
            <p:cNvSpPr txBox="1"/>
            <p:nvPr/>
          </p:nvSpPr>
          <p:spPr>
            <a:xfrm>
              <a:off x="0" y="1206755"/>
              <a:ext cx="2926431" cy="27088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434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Neil Tran</a:t>
              </a:r>
              <a:endParaRPr/>
            </a:p>
          </p:txBody>
        </p:sp>
        <p:sp>
          <p:nvSpPr>
            <p:cNvPr id="178" name="Google Shape;178;p17"/>
            <p:cNvSpPr txBox="1"/>
            <p:nvPr/>
          </p:nvSpPr>
          <p:spPr>
            <a:xfrm>
              <a:off x="0" y="610944"/>
              <a:ext cx="2926431" cy="27088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434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35</a:t>
              </a:r>
              <a:endParaRPr/>
            </a:p>
          </p:txBody>
        </p:sp>
      </p:grpSp>
      <p:graphicFrame>
        <p:nvGraphicFramePr>
          <p:cNvPr id="179" name="Google Shape;179;p17"/>
          <p:cNvGraphicFramePr/>
          <p:nvPr/>
        </p:nvGraphicFramePr>
        <p:xfrm>
          <a:off x="11577594" y="59999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{E7B7F1FF-B06C-442D-BE4F-571FA7E1FF92}</a:tableStyleId>
              </a:tblPr>
              <a:tblGrid>
                <a:gridCol w="1879425"/>
                <a:gridCol w="3885550"/>
              </a:tblGrid>
              <a:tr h="16894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998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93" u="none" cap="none" strike="noStrike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INTERESTS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B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3998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3" u="none" cap="none" strike="noStrike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Travelling, cooking, sports, reading books, psychology.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10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998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93" u="none" cap="none" strike="noStrike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CHALLENGES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B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3998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3" u="none" cap="none" strike="noStrike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Can't find time for personal life. Has difficulty with staying connected with friends and family.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7865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998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93" u="none" cap="none" strike="noStrike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STEPS TAKES TO FIX THAT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B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3998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3" u="none" cap="none" strike="noStrike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Purchases the time management application.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366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998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93" u="none" cap="none" strike="noStrike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GOALS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B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3998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3" u="none" cap="none" strike="noStrike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Easy to use product that helps with time management. To have more time. Wants to stay connected. Wants to accomplish many personal and professional goals by improving time management.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80" name="Google Shape;180;p17"/>
          <p:cNvGraphicFramePr/>
          <p:nvPr/>
        </p:nvGraphicFramePr>
        <p:xfrm>
          <a:off x="5517341" y="365322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{E7B7F1FF-B06C-442D-BE4F-571FA7E1FF92}</a:tableStyleId>
              </a:tblPr>
              <a:tblGrid>
                <a:gridCol w="2032400"/>
                <a:gridCol w="3732600"/>
              </a:tblGrid>
              <a:tr h="1372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998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93" u="none" cap="none" strike="noStrike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MOTIVATION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B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3998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3" u="none" cap="none" strike="noStrike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To be more organised.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3901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998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93" u="none" cap="none" strike="noStrike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FRUSTRATION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B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3998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3" u="none" cap="none" strike="noStrike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Messy application navigation. Can't decide on the plan.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7053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998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93" u="none" cap="none" strike="noStrike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SOURCES OF INFO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B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3998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3" u="none" cap="none" strike="noStrike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Social media, newspapers, online news platforms, word of mouth.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738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998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93" u="none" cap="none" strike="noStrike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ADDITIONAL.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B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3998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3" u="none" cap="none" strike="noStrike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Wants to accomplish many personal and professional goals by improving time management.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81" name="Google Shape;181;p17"/>
          <p:cNvSpPr/>
          <p:nvPr/>
        </p:nvSpPr>
        <p:spPr>
          <a:xfrm>
            <a:off x="1028700" y="1486611"/>
            <a:ext cx="3408989" cy="4488546"/>
          </a:xfrm>
          <a:custGeom>
            <a:rect b="b" l="l" r="r" t="t"/>
            <a:pathLst>
              <a:path extrusionOk="0" h="4488546" w="3408989">
                <a:moveTo>
                  <a:pt x="0" y="0"/>
                </a:moveTo>
                <a:lnTo>
                  <a:pt x="3408989" y="0"/>
                </a:lnTo>
                <a:lnTo>
                  <a:pt x="3408989" y="4488547"/>
                </a:lnTo>
                <a:lnTo>
                  <a:pt x="0" y="44885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21688" l="-27055" r="-10448" t="-34818"/>
            </a:stretch>
          </a:blipFill>
          <a:ln>
            <a:noFill/>
          </a:ln>
        </p:spPr>
      </p:sp>
      <p:sp>
        <p:nvSpPr>
          <p:cNvPr id="182" name="Google Shape;182;p17"/>
          <p:cNvSpPr txBox="1"/>
          <p:nvPr/>
        </p:nvSpPr>
        <p:spPr>
          <a:xfrm>
            <a:off x="1028700" y="647612"/>
            <a:ext cx="3910799" cy="3810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8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6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USER PERSONA 3</a:t>
            </a:r>
            <a:endParaRPr/>
          </a:p>
        </p:txBody>
      </p:sp>
      <p:graphicFrame>
        <p:nvGraphicFramePr>
          <p:cNvPr id="183" name="Google Shape;183;p17"/>
          <p:cNvGraphicFramePr/>
          <p:nvPr/>
        </p:nvGraphicFramePr>
        <p:xfrm>
          <a:off x="5517341" y="59999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{E7B7F1FF-B06C-442D-BE4F-571FA7E1FF92}</a:tableStyleId>
              </a:tblPr>
              <a:tblGrid>
                <a:gridCol w="2045075"/>
                <a:gridCol w="3719900"/>
              </a:tblGrid>
              <a:tr h="9006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90" u="none" cap="none" strike="noStrike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MARITAL STATUS</a:t>
                      </a:r>
                      <a:endParaRPr sz="1100" u="none" cap="none" strike="noStrike"/>
                    </a:p>
                  </a:txBody>
                  <a:tcPr marT="150225" marB="150225" marR="150225" marL="150225" anchor="ctr">
                    <a:lnL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B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0" u="none" cap="none" strike="noStrike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Married</a:t>
                      </a:r>
                      <a:endParaRPr sz="1100" u="none" cap="none" strike="noStrike"/>
                    </a:p>
                  </a:txBody>
                  <a:tcPr marT="150225" marB="150225" marR="150225" marL="150225" anchor="ctr">
                    <a:lnL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090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90" u="none" cap="none" strike="noStrike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KIDS</a:t>
                      </a:r>
                      <a:endParaRPr sz="1100" u="none" cap="none" strike="noStrike"/>
                    </a:p>
                  </a:txBody>
                  <a:tcPr marT="150225" marB="150225" marR="150225" marL="150225" anchor="ctr">
                    <a:lnL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B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0" u="none" cap="none" strike="noStrike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No</a:t>
                      </a:r>
                      <a:endParaRPr sz="1100" u="none" cap="none" strike="noStrike"/>
                    </a:p>
                  </a:txBody>
                  <a:tcPr marT="150225" marB="150225" marR="150225" marL="150225" anchor="ctr">
                    <a:lnL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9006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90" u="none" cap="none" strike="noStrike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ANNUAL INCOME</a:t>
                      </a:r>
                      <a:endParaRPr sz="1100" u="none" cap="none" strike="noStrike"/>
                    </a:p>
                  </a:txBody>
                  <a:tcPr marT="150225" marB="150225" marR="150225" marL="150225" anchor="ctr">
                    <a:lnL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B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0" u="none" cap="none" strike="noStrike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$70.000</a:t>
                      </a:r>
                      <a:endParaRPr sz="1100" u="none" cap="none" strike="noStrike"/>
                    </a:p>
                  </a:txBody>
                  <a:tcPr marT="150225" marB="150225" marR="150225" marL="150225" anchor="ctr">
                    <a:lnL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090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90" u="none" cap="none" strike="noStrike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OCCUPATION</a:t>
                      </a:r>
                      <a:endParaRPr sz="1100" u="none" cap="none" strike="noStrike"/>
                    </a:p>
                  </a:txBody>
                  <a:tcPr marT="150225" marB="150225" marR="150225" marL="150225" anchor="ctr">
                    <a:lnL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B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0" u="none" cap="none" strike="noStrike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Front-End Engineer</a:t>
                      </a:r>
                      <a:endParaRPr sz="1100" u="none" cap="none" strike="noStrike"/>
                    </a:p>
                  </a:txBody>
                  <a:tcPr marT="150225" marB="150225" marR="150225" marL="150225" anchor="ctr">
                    <a:lnL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C4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8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6746" l="0" r="0" t="-16746"/>
            </a:stretch>
          </a:blipFill>
          <a:ln>
            <a:noFill/>
          </a:ln>
        </p:spPr>
      </p:sp>
      <p:sp>
        <p:nvSpPr>
          <p:cNvPr id="189" name="Google Shape;189;p18"/>
          <p:cNvSpPr/>
          <p:nvPr/>
        </p:nvSpPr>
        <p:spPr>
          <a:xfrm rot="-8855567">
            <a:off x="-13271040" y="4577689"/>
            <a:ext cx="18975571" cy="16600770"/>
          </a:xfrm>
          <a:custGeom>
            <a:rect b="b" l="l" r="r" t="t"/>
            <a:pathLst>
              <a:path extrusionOk="0" h="16600770" w="18975571">
                <a:moveTo>
                  <a:pt x="0" y="0"/>
                </a:moveTo>
                <a:lnTo>
                  <a:pt x="18975571" y="0"/>
                </a:lnTo>
                <a:lnTo>
                  <a:pt x="18975571" y="16600771"/>
                </a:lnTo>
                <a:lnTo>
                  <a:pt x="0" y="166007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65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0" name="Google Shape;190;p18"/>
          <p:cNvSpPr/>
          <p:nvPr/>
        </p:nvSpPr>
        <p:spPr>
          <a:xfrm rot="1011426">
            <a:off x="12142243" y="-12699081"/>
            <a:ext cx="19243228" cy="16834929"/>
          </a:xfrm>
          <a:custGeom>
            <a:rect b="b" l="l" r="r" t="t"/>
            <a:pathLst>
              <a:path extrusionOk="0" h="16834929" w="19243228">
                <a:moveTo>
                  <a:pt x="0" y="0"/>
                </a:moveTo>
                <a:lnTo>
                  <a:pt x="19243228" y="0"/>
                </a:lnTo>
                <a:lnTo>
                  <a:pt x="19243228" y="16834929"/>
                </a:lnTo>
                <a:lnTo>
                  <a:pt x="0" y="168349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65999"/>
            </a:blip>
            <a:stretch>
              <a:fillRect b="0" l="0" r="0" t="0"/>
            </a:stretch>
          </a:blipFill>
          <a:ln>
            <a:noFill/>
          </a:ln>
        </p:spPr>
      </p:sp>
      <p:graphicFrame>
        <p:nvGraphicFramePr>
          <p:cNvPr id="191" name="Google Shape;191;p18"/>
          <p:cNvGraphicFramePr/>
          <p:nvPr/>
        </p:nvGraphicFramePr>
        <p:xfrm>
          <a:off x="1028700" y="380044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{E7B7F1FF-B06C-442D-BE4F-571FA7E1FF92}</a:tableStyleId>
              </a:tblPr>
              <a:tblGrid>
                <a:gridCol w="3330050"/>
                <a:gridCol w="4300175"/>
                <a:gridCol w="4300175"/>
                <a:gridCol w="4300175"/>
              </a:tblGrid>
              <a:tr h="790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998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93" u="none" cap="none" strike="noStrike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NAME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B8C2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49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3" u="none" cap="none" strike="noStrike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Eleanor Fitzgerald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B8C2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49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3" u="none" cap="none" strike="noStrike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Kimberly Nguyen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B8C2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49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3" u="none" cap="none" strike="noStrike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Lorna Alvarado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B8C24"/>
                    </a:solidFill>
                  </a:tcPr>
                </a:tc>
              </a:tr>
              <a:tr h="12789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998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93" u="none" cap="none" strike="noStrike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GOALS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B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49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3" u="none" cap="none" strike="noStrike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Easy to use product that helps with time management. 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49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3" u="none" cap="none" strike="noStrike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To have more time. Wants to stay connected.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49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3" u="none" cap="none" strike="noStrike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Wants to accomplish many personal and professional goals by improving time management.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90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998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93" u="none" cap="none" strike="noStrike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MOTIVATION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B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49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3" u="none" cap="none" strike="noStrike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To be more organised.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49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3" u="none" cap="none" strike="noStrike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Connection with the team.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49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3" u="none" cap="none" strike="noStrike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Wants to improve workflow.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90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998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93" u="none" cap="none" strike="noStrike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FRUSTRATION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B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49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3" u="none" cap="none" strike="noStrike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Messy application navigation. 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49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3" u="none" cap="none" strike="noStrike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Can't decide on the plan.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49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3" u="none" cap="none" strike="noStrike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Needs a consultation.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03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998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93" u="none" cap="none" strike="noStrike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SOURCES OF INFO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B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49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3" u="none" cap="none" strike="noStrike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Social media, newspapers, online news platforms, word of mouth.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49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3" u="none" cap="none" strike="noStrike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Social media, news.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49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3" u="none" cap="none" strike="noStrike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Professional network, social media.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1748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998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93" u="none" cap="none" strike="noStrike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ADDITIONAL.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B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49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3" u="none" cap="none" strike="noStrike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Always on the go.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49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3" u="none" cap="none" strike="noStrike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Needs all tools in one place.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49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3" u="none" cap="none" strike="noStrike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Wants to share her account with her personal assistant.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F672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92" name="Google Shape;192;p18"/>
          <p:cNvSpPr txBox="1"/>
          <p:nvPr/>
        </p:nvSpPr>
        <p:spPr>
          <a:xfrm>
            <a:off x="1028700" y="647623"/>
            <a:ext cx="3326758" cy="10859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8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6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USER PERSONAS 4, 5, 6</a:t>
            </a:r>
            <a:endParaRPr/>
          </a:p>
        </p:txBody>
      </p:sp>
      <p:sp>
        <p:nvSpPr>
          <p:cNvPr id="193" name="Google Shape;193;p18"/>
          <p:cNvSpPr/>
          <p:nvPr/>
        </p:nvSpPr>
        <p:spPr>
          <a:xfrm>
            <a:off x="5446037" y="1235573"/>
            <a:ext cx="2007158" cy="2007150"/>
          </a:xfrm>
          <a:custGeom>
            <a:rect b="b" l="l" r="r" t="t"/>
            <a:pathLst>
              <a:path extrusionOk="0" h="6349974" w="6350000">
                <a:moveTo>
                  <a:pt x="6350000" y="3175025"/>
                </a:moveTo>
                <a:cubicBezTo>
                  <a:pt x="6350000" y="4928451"/>
                  <a:pt x="4928476" y="6349974"/>
                  <a:pt x="3175000" y="6349974"/>
                </a:cubicBezTo>
                <a:cubicBezTo>
                  <a:pt x="1421498" y="6349974"/>
                  <a:pt x="0" y="4928451"/>
                  <a:pt x="0" y="3175025"/>
                </a:cubicBezTo>
                <a:cubicBezTo>
                  <a:pt x="0" y="1421511"/>
                  <a:pt x="1421498" y="0"/>
                  <a:pt x="3175000" y="0"/>
                </a:cubicBezTo>
                <a:cubicBezTo>
                  <a:pt x="4928501" y="0"/>
                  <a:pt x="6350000" y="1421511"/>
                  <a:pt x="6350000" y="3175025"/>
                </a:cubicBez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46521" l="0" r="0" t="-334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18"/>
          <p:cNvSpPr/>
          <p:nvPr/>
        </p:nvSpPr>
        <p:spPr>
          <a:xfrm>
            <a:off x="9730219" y="1235573"/>
            <a:ext cx="2007158" cy="2007150"/>
          </a:xfrm>
          <a:custGeom>
            <a:rect b="b" l="l" r="r" t="t"/>
            <a:pathLst>
              <a:path extrusionOk="0" h="6349974" w="6350000">
                <a:moveTo>
                  <a:pt x="6350000" y="3175025"/>
                </a:moveTo>
                <a:cubicBezTo>
                  <a:pt x="6350000" y="4928451"/>
                  <a:pt x="4928476" y="6349974"/>
                  <a:pt x="3175000" y="6349974"/>
                </a:cubicBezTo>
                <a:cubicBezTo>
                  <a:pt x="1421498" y="6349974"/>
                  <a:pt x="0" y="4928451"/>
                  <a:pt x="0" y="3175025"/>
                </a:cubicBezTo>
                <a:cubicBezTo>
                  <a:pt x="0" y="1421511"/>
                  <a:pt x="1421498" y="0"/>
                  <a:pt x="3175000" y="0"/>
                </a:cubicBezTo>
                <a:cubicBezTo>
                  <a:pt x="4928501" y="0"/>
                  <a:pt x="6350000" y="1421511"/>
                  <a:pt x="6350000" y="3175025"/>
                </a:cubicBez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40841" l="-81291" r="-36066" t="-3976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18"/>
          <p:cNvSpPr/>
          <p:nvPr/>
        </p:nvSpPr>
        <p:spPr>
          <a:xfrm>
            <a:off x="14014400" y="1235573"/>
            <a:ext cx="2007158" cy="2007150"/>
          </a:xfrm>
          <a:custGeom>
            <a:rect b="b" l="l" r="r" t="t"/>
            <a:pathLst>
              <a:path extrusionOk="0" h="6349974" w="6350000">
                <a:moveTo>
                  <a:pt x="6350000" y="3175025"/>
                </a:moveTo>
                <a:cubicBezTo>
                  <a:pt x="6350000" y="4928451"/>
                  <a:pt x="4928476" y="6349974"/>
                  <a:pt x="3175000" y="6349974"/>
                </a:cubicBezTo>
                <a:cubicBezTo>
                  <a:pt x="1421498" y="6349974"/>
                  <a:pt x="0" y="4928451"/>
                  <a:pt x="0" y="3175025"/>
                </a:cubicBezTo>
                <a:cubicBezTo>
                  <a:pt x="0" y="1421511"/>
                  <a:pt x="1421498" y="0"/>
                  <a:pt x="3175000" y="0"/>
                </a:cubicBezTo>
                <a:cubicBezTo>
                  <a:pt x="4928501" y="0"/>
                  <a:pt x="6350000" y="1421511"/>
                  <a:pt x="6350000" y="3175025"/>
                </a:cubicBez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-10792" l="0" r="0" t="-39202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9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6746" l="0" r="0" t="-16746"/>
            </a:stretch>
          </a:blipFill>
          <a:ln>
            <a:noFill/>
          </a:ln>
        </p:spPr>
      </p:sp>
      <p:sp>
        <p:nvSpPr>
          <p:cNvPr id="201" name="Google Shape;201;p19"/>
          <p:cNvSpPr/>
          <p:nvPr/>
        </p:nvSpPr>
        <p:spPr>
          <a:xfrm rot="-5055762">
            <a:off x="-14513019" y="-3156885"/>
            <a:ext cx="18975571" cy="16600770"/>
          </a:xfrm>
          <a:custGeom>
            <a:rect b="b" l="l" r="r" t="t"/>
            <a:pathLst>
              <a:path extrusionOk="0" h="16600770" w="18975571">
                <a:moveTo>
                  <a:pt x="0" y="0"/>
                </a:moveTo>
                <a:lnTo>
                  <a:pt x="18975572" y="0"/>
                </a:lnTo>
                <a:lnTo>
                  <a:pt x="18975572" y="16600770"/>
                </a:lnTo>
                <a:lnTo>
                  <a:pt x="0" y="166007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65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2" name="Google Shape;202;p19"/>
          <p:cNvSpPr txBox="1"/>
          <p:nvPr/>
        </p:nvSpPr>
        <p:spPr>
          <a:xfrm>
            <a:off x="2098298" y="1104900"/>
            <a:ext cx="14091404" cy="617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8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64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ANALYSIS</a:t>
            </a:r>
            <a:endParaRPr/>
          </a:p>
        </p:txBody>
      </p:sp>
      <p:sp>
        <p:nvSpPr>
          <p:cNvPr id="203" name="Google Shape;203;p19"/>
          <p:cNvSpPr/>
          <p:nvPr/>
        </p:nvSpPr>
        <p:spPr>
          <a:xfrm rot="873553">
            <a:off x="12594613" y="-12392050"/>
            <a:ext cx="19243228" cy="16834929"/>
          </a:xfrm>
          <a:custGeom>
            <a:rect b="b" l="l" r="r" t="t"/>
            <a:pathLst>
              <a:path extrusionOk="0" h="16834929" w="19243228">
                <a:moveTo>
                  <a:pt x="0" y="0"/>
                </a:moveTo>
                <a:lnTo>
                  <a:pt x="19243228" y="0"/>
                </a:lnTo>
                <a:lnTo>
                  <a:pt x="19243228" y="16834930"/>
                </a:lnTo>
                <a:lnTo>
                  <a:pt x="0" y="168349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65999"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04" name="Google Shape;204;p19"/>
          <p:cNvGrpSpPr/>
          <p:nvPr/>
        </p:nvGrpSpPr>
        <p:grpSpPr>
          <a:xfrm>
            <a:off x="3251071" y="3088398"/>
            <a:ext cx="5122173" cy="5527101"/>
            <a:chOff x="0" y="0"/>
            <a:chExt cx="6829564" cy="7369468"/>
          </a:xfrm>
        </p:grpSpPr>
        <p:sp>
          <p:nvSpPr>
            <p:cNvPr id="205" name="Google Shape;205;p19"/>
            <p:cNvSpPr txBox="1"/>
            <p:nvPr/>
          </p:nvSpPr>
          <p:spPr>
            <a:xfrm>
              <a:off x="0" y="0"/>
              <a:ext cx="6829564" cy="4135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1799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090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TO THINK ABOUT</a:t>
              </a:r>
              <a:endParaRPr/>
            </a:p>
          </p:txBody>
        </p:sp>
        <p:sp>
          <p:nvSpPr>
            <p:cNvPr id="206" name="Google Shape;206;p19"/>
            <p:cNvSpPr txBox="1"/>
            <p:nvPr/>
          </p:nvSpPr>
          <p:spPr>
            <a:xfrm>
              <a:off x="0" y="691584"/>
              <a:ext cx="6829564" cy="107289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179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800" u="none" cap="none" strike="noStrike">
                  <a:solidFill>
                    <a:srgbClr val="FFED51"/>
                  </a:solidFill>
                  <a:latin typeface="Arial"/>
                  <a:ea typeface="Arial"/>
                  <a:cs typeface="Arial"/>
                  <a:sym typeface="Arial"/>
                </a:rPr>
                <a:t>Lorem ipsum dolor sit amet, consectetur adipiscing elit. Cras in libero sit amet nisl cursus fringilla. Nullam felis orci, maximus sit.</a:t>
              </a:r>
              <a:endParaRPr/>
            </a:p>
          </p:txBody>
        </p:sp>
        <p:sp>
          <p:nvSpPr>
            <p:cNvPr id="207" name="Google Shape;207;p19"/>
            <p:cNvSpPr txBox="1"/>
            <p:nvPr/>
          </p:nvSpPr>
          <p:spPr>
            <a:xfrm>
              <a:off x="0" y="2802494"/>
              <a:ext cx="6829564" cy="4135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1799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090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PRODUCT POSITIONING</a:t>
              </a:r>
              <a:endParaRPr/>
            </a:p>
          </p:txBody>
        </p:sp>
        <p:sp>
          <p:nvSpPr>
            <p:cNvPr id="208" name="Google Shape;208;p19"/>
            <p:cNvSpPr txBox="1"/>
            <p:nvPr/>
          </p:nvSpPr>
          <p:spPr>
            <a:xfrm>
              <a:off x="0" y="3494078"/>
              <a:ext cx="6829564" cy="107289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179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800" u="none" cap="none" strike="noStrike">
                  <a:solidFill>
                    <a:srgbClr val="FFED51"/>
                  </a:solidFill>
                  <a:latin typeface="Arial"/>
                  <a:ea typeface="Arial"/>
                  <a:cs typeface="Arial"/>
                  <a:sym typeface="Arial"/>
                </a:rPr>
                <a:t>Lorem ipsum dolor sit amet, consectetur adipiscing elit. Cras in libero sit amet nisl cursus fringilla. Nullam felis orci, maximus sit.</a:t>
              </a:r>
              <a:endParaRPr/>
            </a:p>
          </p:txBody>
        </p:sp>
        <p:sp>
          <p:nvSpPr>
            <p:cNvPr id="209" name="Google Shape;209;p19"/>
            <p:cNvSpPr txBox="1"/>
            <p:nvPr/>
          </p:nvSpPr>
          <p:spPr>
            <a:xfrm>
              <a:off x="0" y="5604988"/>
              <a:ext cx="6829564" cy="4135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1799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090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HIGH QUALITY</a:t>
              </a:r>
              <a:endParaRPr/>
            </a:p>
          </p:txBody>
        </p:sp>
        <p:sp>
          <p:nvSpPr>
            <p:cNvPr id="210" name="Google Shape;210;p19"/>
            <p:cNvSpPr txBox="1"/>
            <p:nvPr/>
          </p:nvSpPr>
          <p:spPr>
            <a:xfrm>
              <a:off x="0" y="6296572"/>
              <a:ext cx="6829564" cy="107289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179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800" u="none" cap="none" strike="noStrike">
                  <a:solidFill>
                    <a:srgbClr val="FFED51"/>
                  </a:solidFill>
                  <a:latin typeface="Arial"/>
                  <a:ea typeface="Arial"/>
                  <a:cs typeface="Arial"/>
                  <a:sym typeface="Arial"/>
                </a:rPr>
                <a:t>Lorem ipsum dolor sit amet, consectetur adipiscing elit. Cras in libero sit amet nisl cursus fringilla. Nullam felis orci, maximus sit.</a:t>
              </a:r>
              <a:endParaRPr/>
            </a:p>
          </p:txBody>
        </p:sp>
      </p:grpSp>
      <p:grpSp>
        <p:nvGrpSpPr>
          <p:cNvPr id="211" name="Google Shape;211;p19"/>
          <p:cNvGrpSpPr/>
          <p:nvPr/>
        </p:nvGrpSpPr>
        <p:grpSpPr>
          <a:xfrm>
            <a:off x="9914756" y="3088398"/>
            <a:ext cx="5122173" cy="5527101"/>
            <a:chOff x="0" y="0"/>
            <a:chExt cx="6829564" cy="7369468"/>
          </a:xfrm>
        </p:grpSpPr>
        <p:sp>
          <p:nvSpPr>
            <p:cNvPr id="212" name="Google Shape;212;p19"/>
            <p:cNvSpPr txBox="1"/>
            <p:nvPr/>
          </p:nvSpPr>
          <p:spPr>
            <a:xfrm>
              <a:off x="0" y="0"/>
              <a:ext cx="6829564" cy="4135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1799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090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PRODUCT UX</a:t>
              </a:r>
              <a:endParaRPr/>
            </a:p>
          </p:txBody>
        </p:sp>
        <p:sp>
          <p:nvSpPr>
            <p:cNvPr id="213" name="Google Shape;213;p19"/>
            <p:cNvSpPr txBox="1"/>
            <p:nvPr/>
          </p:nvSpPr>
          <p:spPr>
            <a:xfrm>
              <a:off x="0" y="691584"/>
              <a:ext cx="6829564" cy="107289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179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800" u="none" cap="none" strike="noStrike">
                  <a:solidFill>
                    <a:srgbClr val="FFED51"/>
                  </a:solidFill>
                  <a:latin typeface="Arial"/>
                  <a:ea typeface="Arial"/>
                  <a:cs typeface="Arial"/>
                  <a:sym typeface="Arial"/>
                </a:rPr>
                <a:t>Lorem ipsum dolor sit amet, consectetur adipiscing elit. Cras in libero sit amet nisl cursus fringilla. Nullam felis orci, maximus sit.</a:t>
              </a:r>
              <a:endParaRPr/>
            </a:p>
          </p:txBody>
        </p:sp>
        <p:sp>
          <p:nvSpPr>
            <p:cNvPr id="214" name="Google Shape;214;p19"/>
            <p:cNvSpPr txBox="1"/>
            <p:nvPr/>
          </p:nvSpPr>
          <p:spPr>
            <a:xfrm>
              <a:off x="0" y="2802494"/>
              <a:ext cx="6829564" cy="4135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1799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090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SUSTAINABILITY</a:t>
              </a:r>
              <a:endParaRPr/>
            </a:p>
          </p:txBody>
        </p:sp>
        <p:sp>
          <p:nvSpPr>
            <p:cNvPr id="215" name="Google Shape;215;p19"/>
            <p:cNvSpPr txBox="1"/>
            <p:nvPr/>
          </p:nvSpPr>
          <p:spPr>
            <a:xfrm>
              <a:off x="0" y="3494078"/>
              <a:ext cx="6829564" cy="107289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179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800" u="none" cap="none" strike="noStrike">
                  <a:solidFill>
                    <a:srgbClr val="FFED51"/>
                  </a:solidFill>
                  <a:latin typeface="Arial"/>
                  <a:ea typeface="Arial"/>
                  <a:cs typeface="Arial"/>
                  <a:sym typeface="Arial"/>
                </a:rPr>
                <a:t>Lorem ipsum dolor sit amet, consectetur adipiscing elit. Cras in libero sit amet nisl cursus fringilla. Nullam felis orci, maximus sit.</a:t>
              </a:r>
              <a:endParaRPr/>
            </a:p>
          </p:txBody>
        </p:sp>
        <p:sp>
          <p:nvSpPr>
            <p:cNvPr id="216" name="Google Shape;216;p19"/>
            <p:cNvSpPr txBox="1"/>
            <p:nvPr/>
          </p:nvSpPr>
          <p:spPr>
            <a:xfrm>
              <a:off x="0" y="5604988"/>
              <a:ext cx="6829564" cy="4135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1799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090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WRONG AUDIENCE</a:t>
              </a:r>
              <a:endParaRPr/>
            </a:p>
          </p:txBody>
        </p:sp>
        <p:sp>
          <p:nvSpPr>
            <p:cNvPr id="217" name="Google Shape;217;p19"/>
            <p:cNvSpPr txBox="1"/>
            <p:nvPr/>
          </p:nvSpPr>
          <p:spPr>
            <a:xfrm>
              <a:off x="0" y="6296572"/>
              <a:ext cx="6829564" cy="107289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179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800" u="none" cap="none" strike="noStrike">
                  <a:solidFill>
                    <a:srgbClr val="FFED51"/>
                  </a:solidFill>
                  <a:latin typeface="Arial"/>
                  <a:ea typeface="Arial"/>
                  <a:cs typeface="Arial"/>
                  <a:sym typeface="Arial"/>
                </a:rPr>
                <a:t>Lorem ipsum dolor sit amet, consectetur adipiscing elit. Cras in libero sit amet nisl cursus fringilla. Nullam felis orci, maximus sit.</a:t>
              </a:r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0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6746" l="0" r="0" t="-16746"/>
            </a:stretch>
          </a:blipFill>
          <a:ln>
            <a:noFill/>
          </a:ln>
        </p:spPr>
      </p:sp>
      <p:sp>
        <p:nvSpPr>
          <p:cNvPr id="223" name="Google Shape;223;p20"/>
          <p:cNvSpPr/>
          <p:nvPr/>
        </p:nvSpPr>
        <p:spPr>
          <a:xfrm rot="-540886">
            <a:off x="-6099293" y="-13785473"/>
            <a:ext cx="19243228" cy="16834929"/>
          </a:xfrm>
          <a:custGeom>
            <a:rect b="b" l="l" r="r" t="t"/>
            <a:pathLst>
              <a:path extrusionOk="0" h="16834929" w="19243228">
                <a:moveTo>
                  <a:pt x="0" y="0"/>
                </a:moveTo>
                <a:lnTo>
                  <a:pt x="19243228" y="0"/>
                </a:lnTo>
                <a:lnTo>
                  <a:pt x="19243228" y="16834929"/>
                </a:lnTo>
                <a:lnTo>
                  <a:pt x="0" y="168349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65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4" name="Google Shape;224;p20"/>
          <p:cNvSpPr/>
          <p:nvPr/>
        </p:nvSpPr>
        <p:spPr>
          <a:xfrm rot="5606122">
            <a:off x="13710231" y="957915"/>
            <a:ext cx="18975571" cy="16600770"/>
          </a:xfrm>
          <a:custGeom>
            <a:rect b="b" l="l" r="r" t="t"/>
            <a:pathLst>
              <a:path extrusionOk="0" h="16600770" w="18975571">
                <a:moveTo>
                  <a:pt x="0" y="0"/>
                </a:moveTo>
                <a:lnTo>
                  <a:pt x="18975571" y="0"/>
                </a:lnTo>
                <a:lnTo>
                  <a:pt x="18975571" y="16600770"/>
                </a:lnTo>
                <a:lnTo>
                  <a:pt x="0" y="166007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65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5" name="Google Shape;225;p20"/>
          <p:cNvSpPr txBox="1"/>
          <p:nvPr/>
        </p:nvSpPr>
        <p:spPr>
          <a:xfrm>
            <a:off x="2860772" y="1104900"/>
            <a:ext cx="12566457" cy="6169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9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59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ACTION STEPS</a:t>
            </a:r>
            <a:endParaRPr/>
          </a:p>
        </p:txBody>
      </p:sp>
      <p:grpSp>
        <p:nvGrpSpPr>
          <p:cNvPr id="226" name="Google Shape;226;p20"/>
          <p:cNvGrpSpPr/>
          <p:nvPr/>
        </p:nvGrpSpPr>
        <p:grpSpPr>
          <a:xfrm>
            <a:off x="1230045" y="3498457"/>
            <a:ext cx="2698394" cy="3638346"/>
            <a:chOff x="0" y="390525"/>
            <a:chExt cx="3597859" cy="4851129"/>
          </a:xfrm>
        </p:grpSpPr>
        <p:sp>
          <p:nvSpPr>
            <p:cNvPr id="227" name="Google Shape;227;p20"/>
            <p:cNvSpPr txBox="1"/>
            <p:nvPr/>
          </p:nvSpPr>
          <p:spPr>
            <a:xfrm>
              <a:off x="1254355" y="390525"/>
              <a:ext cx="1089150" cy="16372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7899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9999" u="none" cap="none" strike="noStrike">
                  <a:solidFill>
                    <a:srgbClr val="DB8C24"/>
                  </a:solidFill>
                  <a:latin typeface="Inter"/>
                  <a:ea typeface="Inter"/>
                  <a:cs typeface="Inter"/>
                  <a:sym typeface="Inter"/>
                </a:rPr>
                <a:t>1</a:t>
              </a:r>
              <a:endParaRPr/>
            </a:p>
          </p:txBody>
        </p:sp>
        <p:sp>
          <p:nvSpPr>
            <p:cNvPr id="228" name="Google Shape;228;p20"/>
            <p:cNvSpPr txBox="1"/>
            <p:nvPr/>
          </p:nvSpPr>
          <p:spPr>
            <a:xfrm>
              <a:off x="212408" y="2111367"/>
              <a:ext cx="3173042" cy="40395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1799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090" u="none" cap="none" strike="noStrike">
                  <a:solidFill>
                    <a:srgbClr val="FFED51"/>
                  </a:solidFill>
                  <a:latin typeface="Arial"/>
                  <a:ea typeface="Arial"/>
                  <a:cs typeface="Arial"/>
                  <a:sym typeface="Arial"/>
                </a:rPr>
                <a:t>IMPROVE UX</a:t>
              </a:r>
              <a:endParaRPr/>
            </a:p>
          </p:txBody>
        </p:sp>
        <p:sp>
          <p:nvSpPr>
            <p:cNvPr id="229" name="Google Shape;229;p20"/>
            <p:cNvSpPr txBox="1"/>
            <p:nvPr/>
          </p:nvSpPr>
          <p:spPr>
            <a:xfrm>
              <a:off x="0" y="3102134"/>
              <a:ext cx="3597859" cy="21395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179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800" u="none" cap="none" strike="noStrike">
                  <a:solidFill>
                    <a:srgbClr val="FFED51"/>
                  </a:solidFill>
                  <a:latin typeface="Inter"/>
                  <a:ea typeface="Inter"/>
                  <a:cs typeface="Inter"/>
                  <a:sym typeface="Inter"/>
                </a:rPr>
                <a:t>Lorem ipsum dolor sit amet, consectetur adipiscing elit. Cras in libero sit amet nisl cursus fringilla. Nullam felis orci, maximus sit.</a:t>
              </a:r>
              <a:endParaRPr/>
            </a:p>
          </p:txBody>
        </p:sp>
      </p:grpSp>
      <p:grpSp>
        <p:nvGrpSpPr>
          <p:cNvPr id="230" name="Google Shape;230;p20"/>
          <p:cNvGrpSpPr/>
          <p:nvPr/>
        </p:nvGrpSpPr>
        <p:grpSpPr>
          <a:xfrm>
            <a:off x="4512424" y="3498457"/>
            <a:ext cx="2698394" cy="4171702"/>
            <a:chOff x="0" y="390525"/>
            <a:chExt cx="3597859" cy="5562270"/>
          </a:xfrm>
        </p:grpSpPr>
        <p:sp>
          <p:nvSpPr>
            <p:cNvPr id="231" name="Google Shape;231;p20"/>
            <p:cNvSpPr txBox="1"/>
            <p:nvPr/>
          </p:nvSpPr>
          <p:spPr>
            <a:xfrm>
              <a:off x="1254355" y="390525"/>
              <a:ext cx="1089150" cy="16372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7899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9999" u="none" cap="none" strike="noStrike">
                  <a:solidFill>
                    <a:srgbClr val="DB8C24"/>
                  </a:solidFill>
                  <a:latin typeface="Inter"/>
                  <a:ea typeface="Inter"/>
                  <a:cs typeface="Inter"/>
                  <a:sym typeface="Inter"/>
                </a:rPr>
                <a:t>2</a:t>
              </a:r>
              <a:endParaRPr/>
            </a:p>
          </p:txBody>
        </p:sp>
        <p:sp>
          <p:nvSpPr>
            <p:cNvPr id="232" name="Google Shape;232;p20"/>
            <p:cNvSpPr txBox="1"/>
            <p:nvPr/>
          </p:nvSpPr>
          <p:spPr>
            <a:xfrm>
              <a:off x="212408" y="2111367"/>
              <a:ext cx="3173042" cy="40395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1799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090" u="none" cap="none" strike="noStrike">
                  <a:solidFill>
                    <a:srgbClr val="FFED51"/>
                  </a:solidFill>
                  <a:latin typeface="Arial"/>
                  <a:ea typeface="Arial"/>
                  <a:cs typeface="Arial"/>
                  <a:sym typeface="Arial"/>
                </a:rPr>
                <a:t>TARGETED ADS</a:t>
              </a:r>
              <a:endParaRPr/>
            </a:p>
          </p:txBody>
        </p:sp>
        <p:sp>
          <p:nvSpPr>
            <p:cNvPr id="233" name="Google Shape;233;p20"/>
            <p:cNvSpPr txBox="1"/>
            <p:nvPr/>
          </p:nvSpPr>
          <p:spPr>
            <a:xfrm>
              <a:off x="0" y="3102134"/>
              <a:ext cx="3597859" cy="285066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179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800" u="none" cap="none" strike="noStrike">
                  <a:solidFill>
                    <a:srgbClr val="FFED51"/>
                  </a:solidFill>
                  <a:latin typeface="Inter"/>
                  <a:ea typeface="Inter"/>
                  <a:cs typeface="Inter"/>
                  <a:sym typeface="Inter"/>
                </a:rPr>
                <a:t>Donec lacinia elit et erat sollicitudin rhoncus. Integer dignissim ullamcorper molestie. Quisque vel pellentesque est, quis euismod arcu amet nisl cursus fringilla.</a:t>
              </a:r>
              <a:endParaRPr/>
            </a:p>
          </p:txBody>
        </p:sp>
      </p:grpSp>
      <p:grpSp>
        <p:nvGrpSpPr>
          <p:cNvPr id="234" name="Google Shape;234;p20"/>
          <p:cNvGrpSpPr/>
          <p:nvPr/>
        </p:nvGrpSpPr>
        <p:grpSpPr>
          <a:xfrm>
            <a:off x="7794803" y="3498457"/>
            <a:ext cx="2698394" cy="4209824"/>
            <a:chOff x="0" y="390525"/>
            <a:chExt cx="3597859" cy="5613099"/>
          </a:xfrm>
        </p:grpSpPr>
        <p:sp>
          <p:nvSpPr>
            <p:cNvPr id="235" name="Google Shape;235;p20"/>
            <p:cNvSpPr txBox="1"/>
            <p:nvPr/>
          </p:nvSpPr>
          <p:spPr>
            <a:xfrm>
              <a:off x="1254355" y="390525"/>
              <a:ext cx="1089150" cy="16372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7899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9999" u="none" cap="none" strike="noStrike">
                  <a:solidFill>
                    <a:srgbClr val="DB8C24"/>
                  </a:solidFill>
                  <a:latin typeface="Inter"/>
                  <a:ea typeface="Inter"/>
                  <a:cs typeface="Inter"/>
                  <a:sym typeface="Inter"/>
                </a:rPr>
                <a:t>3</a:t>
              </a:r>
              <a:endParaRPr/>
            </a:p>
          </p:txBody>
        </p:sp>
        <p:sp>
          <p:nvSpPr>
            <p:cNvPr id="236" name="Google Shape;236;p20"/>
            <p:cNvSpPr txBox="1"/>
            <p:nvPr/>
          </p:nvSpPr>
          <p:spPr>
            <a:xfrm>
              <a:off x="212408" y="2111367"/>
              <a:ext cx="3173042" cy="81035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1799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090" u="none" cap="none" strike="noStrike">
                  <a:solidFill>
                    <a:srgbClr val="FFED51"/>
                  </a:solidFill>
                  <a:latin typeface="Arial"/>
                  <a:ea typeface="Arial"/>
                  <a:cs typeface="Arial"/>
                  <a:sym typeface="Arial"/>
                </a:rPr>
                <a:t>CLEAR MESSAGE</a:t>
              </a:r>
              <a:endParaRPr/>
            </a:p>
          </p:txBody>
        </p:sp>
        <p:sp>
          <p:nvSpPr>
            <p:cNvPr id="237" name="Google Shape;237;p20"/>
            <p:cNvSpPr txBox="1"/>
            <p:nvPr/>
          </p:nvSpPr>
          <p:spPr>
            <a:xfrm>
              <a:off x="0" y="3508534"/>
              <a:ext cx="3597859" cy="24950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179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800" u="none" cap="none" strike="noStrike">
                  <a:solidFill>
                    <a:srgbClr val="FFED51"/>
                  </a:solidFill>
                  <a:latin typeface="Inter"/>
                  <a:ea typeface="Inter"/>
                  <a:cs typeface="Inter"/>
                  <a:sym typeface="Inter"/>
                </a:rPr>
                <a:t>Quisque vel ipsum dolor sit amet, consectetur adipiscing elit. Cras in libero sit amet nisl cursus fringilla. Nullam felis orci, maximus sit.</a:t>
              </a:r>
              <a:endParaRPr/>
            </a:p>
          </p:txBody>
        </p:sp>
      </p:grpSp>
      <p:grpSp>
        <p:nvGrpSpPr>
          <p:cNvPr id="238" name="Google Shape;238;p20"/>
          <p:cNvGrpSpPr/>
          <p:nvPr/>
        </p:nvGrpSpPr>
        <p:grpSpPr>
          <a:xfrm>
            <a:off x="11077182" y="3498457"/>
            <a:ext cx="2698394" cy="3638346"/>
            <a:chOff x="0" y="390525"/>
            <a:chExt cx="3597859" cy="4851129"/>
          </a:xfrm>
        </p:grpSpPr>
        <p:sp>
          <p:nvSpPr>
            <p:cNvPr id="239" name="Google Shape;239;p20"/>
            <p:cNvSpPr txBox="1"/>
            <p:nvPr/>
          </p:nvSpPr>
          <p:spPr>
            <a:xfrm>
              <a:off x="1254355" y="390525"/>
              <a:ext cx="1089150" cy="16372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7899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9999" u="none" cap="none" strike="noStrike">
                  <a:solidFill>
                    <a:srgbClr val="DB8C24"/>
                  </a:solidFill>
                  <a:latin typeface="Inter"/>
                  <a:ea typeface="Inter"/>
                  <a:cs typeface="Inter"/>
                  <a:sym typeface="Inter"/>
                </a:rPr>
                <a:t>4</a:t>
              </a:r>
              <a:endParaRPr/>
            </a:p>
          </p:txBody>
        </p:sp>
        <p:sp>
          <p:nvSpPr>
            <p:cNvPr id="240" name="Google Shape;240;p20"/>
            <p:cNvSpPr txBox="1"/>
            <p:nvPr/>
          </p:nvSpPr>
          <p:spPr>
            <a:xfrm>
              <a:off x="212408" y="2111367"/>
              <a:ext cx="3173042" cy="40395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1799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090" u="none" cap="none" strike="noStrike">
                  <a:solidFill>
                    <a:srgbClr val="FFED51"/>
                  </a:solidFill>
                  <a:latin typeface="Arial"/>
                  <a:ea typeface="Arial"/>
                  <a:cs typeface="Arial"/>
                  <a:sym typeface="Arial"/>
                </a:rPr>
                <a:t>BRAINSTORM</a:t>
              </a:r>
              <a:endParaRPr/>
            </a:p>
          </p:txBody>
        </p:sp>
        <p:sp>
          <p:nvSpPr>
            <p:cNvPr id="241" name="Google Shape;241;p20"/>
            <p:cNvSpPr txBox="1"/>
            <p:nvPr/>
          </p:nvSpPr>
          <p:spPr>
            <a:xfrm>
              <a:off x="0" y="3102134"/>
              <a:ext cx="3597859" cy="21395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179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800" u="none" cap="none" strike="noStrike">
                  <a:solidFill>
                    <a:srgbClr val="FFED51"/>
                  </a:solidFill>
                  <a:latin typeface="Inter"/>
                  <a:ea typeface="Inter"/>
                  <a:cs typeface="Inter"/>
                  <a:sym typeface="Inter"/>
                </a:rPr>
                <a:t>Lorem ipsum dolor sit amet, consectetur adipiscing elit. Cras in libero sit amet nisl cursus fringilla. Nullam felis orci, maximus sit.</a:t>
              </a:r>
              <a:endParaRPr/>
            </a:p>
          </p:txBody>
        </p:sp>
      </p:grpSp>
      <p:grpSp>
        <p:nvGrpSpPr>
          <p:cNvPr id="242" name="Google Shape;242;p20"/>
          <p:cNvGrpSpPr/>
          <p:nvPr/>
        </p:nvGrpSpPr>
        <p:grpSpPr>
          <a:xfrm>
            <a:off x="14359561" y="3498457"/>
            <a:ext cx="2698394" cy="3905024"/>
            <a:chOff x="0" y="390525"/>
            <a:chExt cx="3597859" cy="5206699"/>
          </a:xfrm>
        </p:grpSpPr>
        <p:sp>
          <p:nvSpPr>
            <p:cNvPr id="243" name="Google Shape;243;p20"/>
            <p:cNvSpPr txBox="1"/>
            <p:nvPr/>
          </p:nvSpPr>
          <p:spPr>
            <a:xfrm>
              <a:off x="1254355" y="390525"/>
              <a:ext cx="1089150" cy="16372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7899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9999" u="none" cap="none" strike="noStrike">
                  <a:solidFill>
                    <a:srgbClr val="DB8C24"/>
                  </a:solidFill>
                  <a:latin typeface="Inter"/>
                  <a:ea typeface="Inter"/>
                  <a:cs typeface="Inter"/>
                  <a:sym typeface="Inter"/>
                </a:rPr>
                <a:t>5</a:t>
              </a:r>
              <a:endParaRPr/>
            </a:p>
          </p:txBody>
        </p:sp>
        <p:sp>
          <p:nvSpPr>
            <p:cNvPr id="244" name="Google Shape;244;p20"/>
            <p:cNvSpPr txBox="1"/>
            <p:nvPr/>
          </p:nvSpPr>
          <p:spPr>
            <a:xfrm>
              <a:off x="212408" y="2111367"/>
              <a:ext cx="3173042" cy="40395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1799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090" u="none" cap="none" strike="noStrike">
                  <a:solidFill>
                    <a:srgbClr val="FFED51"/>
                  </a:solidFill>
                  <a:latin typeface="Arial"/>
                  <a:ea typeface="Arial"/>
                  <a:cs typeface="Arial"/>
                  <a:sym typeface="Arial"/>
                </a:rPr>
                <a:t>PAIN POINTS</a:t>
              </a:r>
              <a:endParaRPr/>
            </a:p>
          </p:txBody>
        </p:sp>
        <p:sp>
          <p:nvSpPr>
            <p:cNvPr id="245" name="Google Shape;245;p20"/>
            <p:cNvSpPr txBox="1"/>
            <p:nvPr/>
          </p:nvSpPr>
          <p:spPr>
            <a:xfrm>
              <a:off x="0" y="3102134"/>
              <a:ext cx="3597859" cy="24950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179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800" u="none" cap="none" strike="noStrike">
                  <a:solidFill>
                    <a:srgbClr val="FFED51"/>
                  </a:solidFill>
                  <a:latin typeface="Inter"/>
                  <a:ea typeface="Inter"/>
                  <a:cs typeface="Inter"/>
                  <a:sym typeface="Inter"/>
                </a:rPr>
                <a:t>Cras in libero sit ipsum dolor sit amet, consectetur adipiscing elit. Cras in libero sit amet nisl cursus fringilla. Nullam felis orci, maximus sit.</a:t>
              </a:r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1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6746" l="0" r="0" t="-16746"/>
            </a:stretch>
          </a:blipFill>
          <a:ln>
            <a:noFill/>
          </a:ln>
        </p:spPr>
      </p:sp>
      <p:sp>
        <p:nvSpPr>
          <p:cNvPr id="251" name="Google Shape;251;p21"/>
          <p:cNvSpPr/>
          <p:nvPr/>
        </p:nvSpPr>
        <p:spPr>
          <a:xfrm rot="9058190">
            <a:off x="9170840" y="-2725402"/>
            <a:ext cx="18975571" cy="16600770"/>
          </a:xfrm>
          <a:custGeom>
            <a:rect b="b" l="l" r="r" t="t"/>
            <a:pathLst>
              <a:path extrusionOk="0" h="16600770" w="18975571">
                <a:moveTo>
                  <a:pt x="0" y="0"/>
                </a:moveTo>
                <a:lnTo>
                  <a:pt x="18975571" y="0"/>
                </a:lnTo>
                <a:lnTo>
                  <a:pt x="18975571" y="16600770"/>
                </a:lnTo>
                <a:lnTo>
                  <a:pt x="0" y="166007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65999"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52" name="Google Shape;252;p21"/>
          <p:cNvGrpSpPr/>
          <p:nvPr/>
        </p:nvGrpSpPr>
        <p:grpSpPr>
          <a:xfrm>
            <a:off x="4246457" y="3572457"/>
            <a:ext cx="9795087" cy="2751677"/>
            <a:chOff x="0" y="200025"/>
            <a:chExt cx="13060116" cy="3668903"/>
          </a:xfrm>
        </p:grpSpPr>
        <p:sp>
          <p:nvSpPr>
            <p:cNvPr id="253" name="Google Shape;253;p21"/>
            <p:cNvSpPr txBox="1"/>
            <p:nvPr/>
          </p:nvSpPr>
          <p:spPr>
            <a:xfrm>
              <a:off x="0" y="200025"/>
              <a:ext cx="13060116" cy="19245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9900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0461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THANK YOU</a:t>
              </a:r>
              <a:endParaRPr/>
            </a:p>
          </p:txBody>
        </p:sp>
        <p:sp>
          <p:nvSpPr>
            <p:cNvPr id="254" name="Google Shape;254;p21"/>
            <p:cNvSpPr txBox="1"/>
            <p:nvPr/>
          </p:nvSpPr>
          <p:spPr>
            <a:xfrm>
              <a:off x="163517" y="2584164"/>
              <a:ext cx="12733081" cy="12847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200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757" u="none" cap="none" strike="noStrike">
                  <a:solidFill>
                    <a:srgbClr val="FFED51"/>
                  </a:solidFill>
                  <a:latin typeface="Arial"/>
                  <a:ea typeface="Arial"/>
                  <a:cs typeface="Arial"/>
                  <a:sym typeface="Arial"/>
                </a:rPr>
                <a:t>LET US KNOW IF YOU</a:t>
              </a:r>
              <a:endParaRPr/>
            </a:p>
            <a:p>
              <a:pPr indent="0" lvl="0" marL="0" marR="0" rtl="0" algn="ctr">
                <a:lnSpc>
                  <a:spcPct val="14200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757" u="none" cap="none" strike="noStrike">
                  <a:solidFill>
                    <a:srgbClr val="FFED51"/>
                  </a:solidFill>
                  <a:latin typeface="Arial"/>
                  <a:ea typeface="Arial"/>
                  <a:cs typeface="Arial"/>
                  <a:sym typeface="Arial"/>
                </a:rPr>
                <a:t>HAVE ANY QUESTIONS</a:t>
              </a: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