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72" r:id="rId1"/>
    <p:sldMasterId id="2147483773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embeddedFontLst>
    <p:embeddedFont>
      <p:font typeface="Inter" panose="020B0604020202020204" charset="0"/>
      <p:regular r:id="rId14"/>
      <p:bold r:id="rId15"/>
      <p:italic r:id="rId16"/>
      <p:boldItalic r:id="rId17"/>
    </p:embeddedFont>
    <p:embeddedFont>
      <p:font typeface="Inter Medium" panose="020B0604020202020204" charset="0"/>
      <p:regular r:id="rId18"/>
      <p:bold r:id="rId19"/>
      <p:italic r:id="rId20"/>
      <p:boldItalic r:id="rId21"/>
    </p:embeddedFont>
    <p:embeddedFont>
      <p:font typeface="Inter SemiBold" panose="020B0604020202020204" charset="0"/>
      <p:regular r:id="rId22"/>
      <p:bold r:id="rId23"/>
      <p:italic r:id="rId24"/>
      <p:boldItalic r:id="rId25"/>
    </p:embeddedFont>
    <p:embeddedFont>
      <p:font typeface="Proxima Nova" panose="020B060402020202020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0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3277f8cb4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3277f8cb4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3340917471d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3340917471d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32f31a3b5cd_0_9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32f31a3b5cd_0_9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3340917471d_0_3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3340917471d_0_3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3340917471d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3340917471d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g3340917471d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9" name="Google Shape;1059;g3340917471d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g3340917471d_0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9" name="Google Shape;1069;g3340917471d_0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g33bb5d1a56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7" name="Google Shape;1077;g33bb5d1a566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g3340917471d_0_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4" name="Google Shape;1094;g3340917471d_0_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g32f31a3b5cd_0_19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3" name="Google Shape;1103;g32f31a3b5cd_0_19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7.png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0.png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2.png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3.png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5.png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1.png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5.png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6.png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– Qontak">
  <p:cSld name="TITLE_AND_BODY_5_1_1_1_1_2">
    <p:bg>
      <p:bgPr>
        <a:solidFill>
          <a:srgbClr val="2979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2" name="Google Shape;52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751898" cy="233476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3"/>
          <p:cNvSpPr txBox="1">
            <a:spLocks noGrp="1"/>
          </p:cNvSpPr>
          <p:nvPr>
            <p:ph type="subTitle" idx="1"/>
          </p:nvPr>
        </p:nvSpPr>
        <p:spPr>
          <a:xfrm>
            <a:off x="510450" y="417599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SemiBold"/>
              <a:buNone/>
              <a:defRPr sz="11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510450" y="1034725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- Qontak 1">
  <p:cSld name="TITLE_AND_BODY_5_1_1_1_1_6">
    <p:bg>
      <p:bgPr>
        <a:solidFill>
          <a:srgbClr val="FAFAFA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297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" name="Google Shape;59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751898" cy="233476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4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979FF"/>
              </a:buClr>
              <a:buSzPts val="1100"/>
              <a:buFont typeface="Inter SemiBold"/>
              <a:buNone/>
              <a:defRPr sz="1100">
                <a:solidFill>
                  <a:srgbClr val="2979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- Qontak">
  <p:cSld name="TITLE_AND_BODY_5_1_1_1_1_7">
    <p:bg>
      <p:bgPr>
        <a:solidFill>
          <a:srgbClr val="FAFAFA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6" name="Google Shape;66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751898" cy="233476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979FF"/>
              </a:buClr>
              <a:buSzPts val="1100"/>
              <a:buFont typeface="Inter SemiBold"/>
              <a:buNone/>
              <a:defRPr sz="1100">
                <a:solidFill>
                  <a:srgbClr val="2979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650" y="4746214"/>
            <a:ext cx="751902" cy="232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1" type="title">
  <p:cSld name="TITLE">
    <p:bg>
      <p:bgPr>
        <a:solidFill>
          <a:srgbClr val="231F20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17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61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nter"/>
              <a:buNone/>
              <a:defRPr sz="3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Medium"/>
              <a:buNone/>
              <a:defRPr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80" name="Google Shape;80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2920" y="475817"/>
            <a:ext cx="1330452" cy="3657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" name="Google Shape;81;p17"/>
          <p:cNvGrpSpPr/>
          <p:nvPr/>
        </p:nvGrpSpPr>
        <p:grpSpPr>
          <a:xfrm>
            <a:off x="630225" y="3120525"/>
            <a:ext cx="8513775" cy="0"/>
            <a:chOff x="638325" y="3065450"/>
            <a:chExt cx="8513775" cy="0"/>
          </a:xfrm>
        </p:grpSpPr>
        <p:cxnSp>
          <p:nvCxnSpPr>
            <p:cNvPr id="82" name="Google Shape;82;p17"/>
            <p:cNvCxnSpPr/>
            <p:nvPr/>
          </p:nvCxnSpPr>
          <p:spPr>
            <a:xfrm>
              <a:off x="638325" y="306545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AF9B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3" name="Google Shape;83;p17"/>
            <p:cNvCxnSpPr/>
            <p:nvPr/>
          </p:nvCxnSpPr>
          <p:spPr>
            <a:xfrm>
              <a:off x="1093200" y="306545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7C4D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4" name="Google Shape;84;p17"/>
            <p:cNvCxnSpPr/>
            <p:nvPr/>
          </p:nvCxnSpPr>
          <p:spPr>
            <a:xfrm>
              <a:off x="3367200" y="306545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651FF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Talenta – 1">
  <p:cSld name="TITLE_2">
    <p:bg>
      <p:bgPr>
        <a:solidFill>
          <a:srgbClr val="231F20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18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61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nter"/>
              <a:buNone/>
              <a:defRPr sz="3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Medium"/>
              <a:buNone/>
              <a:defRPr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89" name="Google Shape;89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2920" y="412489"/>
            <a:ext cx="1236132" cy="4571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" name="Google Shape;90;p18"/>
          <p:cNvGrpSpPr/>
          <p:nvPr/>
        </p:nvGrpSpPr>
        <p:grpSpPr>
          <a:xfrm>
            <a:off x="630225" y="3120525"/>
            <a:ext cx="8513775" cy="0"/>
            <a:chOff x="638325" y="3065450"/>
            <a:chExt cx="8513775" cy="0"/>
          </a:xfrm>
        </p:grpSpPr>
        <p:cxnSp>
          <p:nvCxnSpPr>
            <p:cNvPr id="91" name="Google Shape;91;p18"/>
            <p:cNvCxnSpPr/>
            <p:nvPr/>
          </p:nvCxnSpPr>
          <p:spPr>
            <a:xfrm>
              <a:off x="638325" y="306545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F2A7A7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92" name="Google Shape;92;p18"/>
            <p:cNvCxnSpPr/>
            <p:nvPr/>
          </p:nvCxnSpPr>
          <p:spPr>
            <a:xfrm>
              <a:off x="1093200" y="306545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F22929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93" name="Google Shape;93;p18"/>
            <p:cNvCxnSpPr/>
            <p:nvPr/>
          </p:nvCxnSpPr>
          <p:spPr>
            <a:xfrm>
              <a:off x="3367200" y="306545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C5000B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Jurnal – 1">
  <p:cSld name="TITLE_2_1">
    <p:bg>
      <p:bgPr>
        <a:solidFill>
          <a:srgbClr val="231F20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19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61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nter"/>
              <a:buNone/>
              <a:defRPr sz="3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Medium"/>
              <a:buNone/>
              <a:defRPr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 rotWithShape="1">
          <a:blip r:embed="rId2">
            <a:alphaModFix/>
          </a:blip>
          <a:srcRect l="504" r="504"/>
          <a:stretch/>
        </p:blipFill>
        <p:spPr>
          <a:xfrm>
            <a:off x="502920" y="411480"/>
            <a:ext cx="1082844" cy="45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" name="Google Shape;99;p19"/>
          <p:cNvGrpSpPr/>
          <p:nvPr/>
        </p:nvGrpSpPr>
        <p:grpSpPr>
          <a:xfrm>
            <a:off x="630225" y="3121275"/>
            <a:ext cx="8513775" cy="0"/>
            <a:chOff x="638325" y="3066200"/>
            <a:chExt cx="8513775" cy="0"/>
          </a:xfrm>
        </p:grpSpPr>
        <p:cxnSp>
          <p:nvCxnSpPr>
            <p:cNvPr id="100" name="Google Shape;100;p19"/>
            <p:cNvCxnSpPr/>
            <p:nvPr/>
          </p:nvCxnSpPr>
          <p:spPr>
            <a:xfrm>
              <a:off x="638325" y="306620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B1E5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1" name="Google Shape;101;p19"/>
            <p:cNvCxnSpPr/>
            <p:nvPr/>
          </p:nvCxnSpPr>
          <p:spPr>
            <a:xfrm>
              <a:off x="1093200" y="306620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40C3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2" name="Google Shape;102;p19"/>
            <p:cNvCxnSpPr/>
            <p:nvPr/>
          </p:nvCxnSpPr>
          <p:spPr>
            <a:xfrm>
              <a:off x="3367200" y="306620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00A8FD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Klikpajak – 1">
  <p:cSld name="TITLE_2_1_1">
    <p:bg>
      <p:bgPr>
        <a:solidFill>
          <a:srgbClr val="231F20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20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61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nter"/>
              <a:buNone/>
              <a:defRPr sz="3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Medium"/>
              <a:buNone/>
              <a:defRPr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07" name="Google Shape;107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2920" y="411475"/>
            <a:ext cx="1422976" cy="45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" name="Google Shape;108;p20"/>
          <p:cNvGrpSpPr/>
          <p:nvPr/>
        </p:nvGrpSpPr>
        <p:grpSpPr>
          <a:xfrm>
            <a:off x="630225" y="3121275"/>
            <a:ext cx="8513775" cy="0"/>
            <a:chOff x="638325" y="3066200"/>
            <a:chExt cx="8513775" cy="0"/>
          </a:xfrm>
        </p:grpSpPr>
        <p:cxnSp>
          <p:nvCxnSpPr>
            <p:cNvPr id="109" name="Google Shape;109;p20"/>
            <p:cNvCxnSpPr/>
            <p:nvPr/>
          </p:nvCxnSpPr>
          <p:spPr>
            <a:xfrm>
              <a:off x="638325" y="306620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FFC4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0" name="Google Shape;110;p20"/>
            <p:cNvCxnSpPr/>
            <p:nvPr/>
          </p:nvCxnSpPr>
          <p:spPr>
            <a:xfrm>
              <a:off x="1093200" y="306620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FF91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1" name="Google Shape;111;p20"/>
            <p:cNvCxnSpPr/>
            <p:nvPr/>
          </p:nvCxnSpPr>
          <p:spPr>
            <a:xfrm>
              <a:off x="3367200" y="306620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FF661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Flex – 1">
  <p:cSld name="TITLE_2_1_1_1">
    <p:bg>
      <p:bgPr>
        <a:solidFill>
          <a:srgbClr val="231F20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114" name="Google Shape;114;p21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61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nter"/>
              <a:buNone/>
              <a:defRPr sz="3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Medium"/>
              <a:buNone/>
              <a:defRPr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116" name="Google Shape;116;p21"/>
          <p:cNvGrpSpPr/>
          <p:nvPr/>
        </p:nvGrpSpPr>
        <p:grpSpPr>
          <a:xfrm>
            <a:off x="630225" y="3121275"/>
            <a:ext cx="8513775" cy="0"/>
            <a:chOff x="638325" y="3066200"/>
            <a:chExt cx="8513775" cy="0"/>
          </a:xfrm>
        </p:grpSpPr>
        <p:cxnSp>
          <p:nvCxnSpPr>
            <p:cNvPr id="117" name="Google Shape;117;p21"/>
            <p:cNvCxnSpPr/>
            <p:nvPr/>
          </p:nvCxnSpPr>
          <p:spPr>
            <a:xfrm>
              <a:off x="638325" y="306620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7C4D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8" name="Google Shape;118;p21"/>
            <p:cNvCxnSpPr/>
            <p:nvPr/>
          </p:nvCxnSpPr>
          <p:spPr>
            <a:xfrm>
              <a:off x="1093200" y="306620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651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19" name="Google Shape;119;p21"/>
            <p:cNvCxnSpPr/>
            <p:nvPr/>
          </p:nvCxnSpPr>
          <p:spPr>
            <a:xfrm>
              <a:off x="3367200" y="306620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311B9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120" name="Google Shape;120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7751" y="497850"/>
            <a:ext cx="732099" cy="28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Qontak – 1">
  <p:cSld name="TITLE_2_1_1_1_2">
    <p:bg>
      <p:bgPr>
        <a:solidFill>
          <a:srgbClr val="231F20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22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61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nter"/>
              <a:buNone/>
              <a:defRPr sz="3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2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Medium"/>
              <a:buNone/>
              <a:defRPr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125" name="Google Shape;125;p22"/>
          <p:cNvGrpSpPr/>
          <p:nvPr/>
        </p:nvGrpSpPr>
        <p:grpSpPr>
          <a:xfrm>
            <a:off x="630225" y="3121275"/>
            <a:ext cx="8513775" cy="0"/>
            <a:chOff x="638325" y="3066200"/>
            <a:chExt cx="8513775" cy="0"/>
          </a:xfrm>
        </p:grpSpPr>
        <p:cxnSp>
          <p:nvCxnSpPr>
            <p:cNvPr id="126" name="Google Shape;126;p22"/>
            <p:cNvCxnSpPr/>
            <p:nvPr/>
          </p:nvCxnSpPr>
          <p:spPr>
            <a:xfrm>
              <a:off x="638325" y="306620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BCE1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7" name="Google Shape;127;p22"/>
            <p:cNvCxnSpPr/>
            <p:nvPr/>
          </p:nvCxnSpPr>
          <p:spPr>
            <a:xfrm>
              <a:off x="1093200" y="306620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2979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8" name="Google Shape;128;p22"/>
            <p:cNvCxnSpPr/>
            <p:nvPr/>
          </p:nvCxnSpPr>
          <p:spPr>
            <a:xfrm>
              <a:off x="3367200" y="306620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0B48B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129" name="Google Shape;129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6606" y="499475"/>
            <a:ext cx="1070925" cy="332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eSign – 1">
  <p:cSld name="TITLE_2_1_1_1_1">
    <p:bg>
      <p:bgPr>
        <a:solidFill>
          <a:srgbClr val="231F20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3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61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nter"/>
              <a:buNone/>
              <a:defRPr sz="3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Medium"/>
              <a:buNone/>
              <a:defRPr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134" name="Google Shape;134;p23"/>
          <p:cNvGrpSpPr/>
          <p:nvPr/>
        </p:nvGrpSpPr>
        <p:grpSpPr>
          <a:xfrm>
            <a:off x="630225" y="3121275"/>
            <a:ext cx="8513775" cy="0"/>
            <a:chOff x="638325" y="3066200"/>
            <a:chExt cx="8513775" cy="0"/>
          </a:xfrm>
        </p:grpSpPr>
        <p:cxnSp>
          <p:nvCxnSpPr>
            <p:cNvPr id="135" name="Google Shape;135;p23"/>
            <p:cNvCxnSpPr/>
            <p:nvPr/>
          </p:nvCxnSpPr>
          <p:spPr>
            <a:xfrm>
              <a:off x="638325" y="306620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8FDF9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6" name="Google Shape;136;p23"/>
            <p:cNvCxnSpPr/>
            <p:nvPr/>
          </p:nvCxnSpPr>
          <p:spPr>
            <a:xfrm>
              <a:off x="1093200" y="306620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00C85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37" name="Google Shape;137;p23"/>
            <p:cNvCxnSpPr/>
            <p:nvPr/>
          </p:nvCxnSpPr>
          <p:spPr>
            <a:xfrm>
              <a:off x="3367200" y="306620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008A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138" name="Google Shape;138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9915" y="407415"/>
            <a:ext cx="945802" cy="464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Capital – 1">
  <p:cSld name="TITLE_2_1_1_1_1_1">
    <p:bg>
      <p:bgPr>
        <a:solidFill>
          <a:srgbClr val="231F20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4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4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61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nter"/>
              <a:buNone/>
              <a:defRPr sz="3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Medium"/>
              <a:buNone/>
              <a:defRPr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143" name="Google Shape;143;p24"/>
          <p:cNvGrpSpPr/>
          <p:nvPr/>
        </p:nvGrpSpPr>
        <p:grpSpPr>
          <a:xfrm>
            <a:off x="630225" y="3121275"/>
            <a:ext cx="8513775" cy="0"/>
            <a:chOff x="638325" y="3066200"/>
            <a:chExt cx="8513775" cy="0"/>
          </a:xfrm>
        </p:grpSpPr>
        <p:cxnSp>
          <p:nvCxnSpPr>
            <p:cNvPr id="144" name="Google Shape;144;p24"/>
            <p:cNvCxnSpPr/>
            <p:nvPr/>
          </p:nvCxnSpPr>
          <p:spPr>
            <a:xfrm>
              <a:off x="638325" y="306620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03DAC5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5" name="Google Shape;145;p24"/>
            <p:cNvCxnSpPr/>
            <p:nvPr/>
          </p:nvCxnSpPr>
          <p:spPr>
            <a:xfrm>
              <a:off x="1093200" y="306620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00B3A6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6" name="Google Shape;146;p24"/>
            <p:cNvCxnSpPr/>
            <p:nvPr/>
          </p:nvCxnSpPr>
          <p:spPr>
            <a:xfrm>
              <a:off x="3367200" y="306620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2F557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147" name="Google Shape;147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0838" y="494825"/>
            <a:ext cx="1052124" cy="34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Mekari Pay – 1">
  <p:cSld name="TITLE_2_1_1_1_1_1_1">
    <p:bg>
      <p:bgPr>
        <a:solidFill>
          <a:srgbClr val="231F20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25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61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nter"/>
              <a:buNone/>
              <a:defRPr sz="3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1" name="Google Shape;151;p25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Medium"/>
              <a:buNone/>
              <a:defRPr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52" name="Google Shape;152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00" y="494825"/>
            <a:ext cx="827021" cy="342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3" name="Google Shape;153;p25"/>
          <p:cNvGrpSpPr/>
          <p:nvPr/>
        </p:nvGrpSpPr>
        <p:grpSpPr>
          <a:xfrm>
            <a:off x="630225" y="3121275"/>
            <a:ext cx="8513775" cy="0"/>
            <a:chOff x="638325" y="3066200"/>
            <a:chExt cx="8513775" cy="0"/>
          </a:xfrm>
        </p:grpSpPr>
        <p:cxnSp>
          <p:nvCxnSpPr>
            <p:cNvPr id="154" name="Google Shape;154;p25"/>
            <p:cNvCxnSpPr/>
            <p:nvPr/>
          </p:nvCxnSpPr>
          <p:spPr>
            <a:xfrm>
              <a:off x="638325" y="306620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B1E5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55" name="Google Shape;155;p25"/>
            <p:cNvCxnSpPr/>
            <p:nvPr/>
          </p:nvCxnSpPr>
          <p:spPr>
            <a:xfrm>
              <a:off x="1093200" y="306620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00A8FD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56" name="Google Shape;156;p25"/>
            <p:cNvCxnSpPr/>
            <p:nvPr/>
          </p:nvCxnSpPr>
          <p:spPr>
            <a:xfrm>
              <a:off x="3367200" y="306620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0055A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Mekari expense dark">
  <p:cSld name="TITLE_2_1_1_1_1_1_1_1">
    <p:bg>
      <p:bgPr>
        <a:solidFill>
          <a:srgbClr val="231F20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159" name="Google Shape;159;p26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61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nter"/>
              <a:buNone/>
              <a:defRPr sz="3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0" name="Google Shape;160;p26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Medium"/>
              <a:buNone/>
              <a:defRPr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161" name="Google Shape;161;p26"/>
          <p:cNvGrpSpPr/>
          <p:nvPr/>
        </p:nvGrpSpPr>
        <p:grpSpPr>
          <a:xfrm>
            <a:off x="630225" y="3121275"/>
            <a:ext cx="8513775" cy="0"/>
            <a:chOff x="638325" y="3066200"/>
            <a:chExt cx="8513775" cy="0"/>
          </a:xfrm>
        </p:grpSpPr>
        <p:cxnSp>
          <p:nvCxnSpPr>
            <p:cNvPr id="162" name="Google Shape;162;p26"/>
            <p:cNvCxnSpPr/>
            <p:nvPr/>
          </p:nvCxnSpPr>
          <p:spPr>
            <a:xfrm>
              <a:off x="638325" y="306620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03DAC5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63" name="Google Shape;163;p26"/>
            <p:cNvCxnSpPr/>
            <p:nvPr/>
          </p:nvCxnSpPr>
          <p:spPr>
            <a:xfrm>
              <a:off x="1093200" y="306620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00C85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64" name="Google Shape;164;p26"/>
            <p:cNvCxnSpPr/>
            <p:nvPr/>
          </p:nvCxnSpPr>
          <p:spPr>
            <a:xfrm>
              <a:off x="3367200" y="306620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0277BD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165" name="Google Shape;165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00" y="494825"/>
            <a:ext cx="1231232" cy="34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Officeless dark">
  <p:cSld name="TITLE_2_1_1_1_1_1_1_1_1">
    <p:bg>
      <p:bgPr>
        <a:solidFill>
          <a:srgbClr val="231F20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27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61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Inter"/>
              <a:buNone/>
              <a:defRPr sz="34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27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ter Medium"/>
              <a:buNone/>
              <a:defRPr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170" name="Google Shape;170;p27"/>
          <p:cNvGrpSpPr/>
          <p:nvPr/>
        </p:nvGrpSpPr>
        <p:grpSpPr>
          <a:xfrm>
            <a:off x="630225" y="3120525"/>
            <a:ext cx="8513775" cy="0"/>
            <a:chOff x="638325" y="3065450"/>
            <a:chExt cx="8513775" cy="0"/>
          </a:xfrm>
        </p:grpSpPr>
        <p:cxnSp>
          <p:nvCxnSpPr>
            <p:cNvPr id="171" name="Google Shape;171;p27"/>
            <p:cNvCxnSpPr/>
            <p:nvPr/>
          </p:nvCxnSpPr>
          <p:spPr>
            <a:xfrm>
              <a:off x="638325" y="306545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AF9B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2" name="Google Shape;172;p27"/>
            <p:cNvCxnSpPr/>
            <p:nvPr/>
          </p:nvCxnSpPr>
          <p:spPr>
            <a:xfrm>
              <a:off x="1093200" y="306545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7C4D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3" name="Google Shape;173;p27"/>
            <p:cNvCxnSpPr/>
            <p:nvPr/>
          </p:nvCxnSpPr>
          <p:spPr>
            <a:xfrm>
              <a:off x="3367200" y="306545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651FF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174" name="Google Shape;174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00" y="494825"/>
            <a:ext cx="1376425" cy="2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2">
  <p:cSld name="TITLE_1">
    <p:bg>
      <p:bgPr>
        <a:solidFill>
          <a:srgbClr val="FAFAFA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177" name="Google Shape;177;p28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58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3400"/>
              <a:buFont typeface="Inter"/>
              <a:buNone/>
              <a:defRPr sz="34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800"/>
              <a:buFont typeface="Inter Medium"/>
              <a:buNone/>
              <a:defRPr>
                <a:solidFill>
                  <a:srgbClr val="231F20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179" name="Google Shape;179;p28"/>
          <p:cNvGrpSpPr/>
          <p:nvPr/>
        </p:nvGrpSpPr>
        <p:grpSpPr>
          <a:xfrm>
            <a:off x="630225" y="3120525"/>
            <a:ext cx="8513775" cy="0"/>
            <a:chOff x="638325" y="3065450"/>
            <a:chExt cx="8513775" cy="0"/>
          </a:xfrm>
        </p:grpSpPr>
        <p:cxnSp>
          <p:nvCxnSpPr>
            <p:cNvPr id="180" name="Google Shape;180;p28"/>
            <p:cNvCxnSpPr/>
            <p:nvPr/>
          </p:nvCxnSpPr>
          <p:spPr>
            <a:xfrm>
              <a:off x="638325" y="306545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AF9B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1" name="Google Shape;181;p28"/>
            <p:cNvCxnSpPr/>
            <p:nvPr/>
          </p:nvCxnSpPr>
          <p:spPr>
            <a:xfrm>
              <a:off x="1093200" y="306545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7C4D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2" name="Google Shape;182;p28"/>
            <p:cNvCxnSpPr/>
            <p:nvPr/>
          </p:nvCxnSpPr>
          <p:spPr>
            <a:xfrm>
              <a:off x="3367200" y="306545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651FF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183" name="Google Shape;183;p28"/>
          <p:cNvPicPr preferRelativeResize="0"/>
          <p:nvPr/>
        </p:nvPicPr>
        <p:blipFill rotWithShape="1">
          <a:blip r:embed="rId2">
            <a:alphaModFix/>
          </a:blip>
          <a:srcRect l="268" r="268"/>
          <a:stretch/>
        </p:blipFill>
        <p:spPr>
          <a:xfrm>
            <a:off x="502920" y="475817"/>
            <a:ext cx="1330452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Talenta – 2">
  <p:cSld name="TITLE_1_1">
    <p:bg>
      <p:bgPr>
        <a:solidFill>
          <a:srgbClr val="FAFAFA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9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186" name="Google Shape;186;p29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58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3400"/>
              <a:buFont typeface="Inter"/>
              <a:buNone/>
              <a:defRPr sz="34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7" name="Google Shape;187;p29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800"/>
              <a:buFont typeface="Inter Medium"/>
              <a:buNone/>
              <a:defRPr>
                <a:solidFill>
                  <a:srgbClr val="231F20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188" name="Google Shape;188;p29"/>
          <p:cNvGrpSpPr/>
          <p:nvPr/>
        </p:nvGrpSpPr>
        <p:grpSpPr>
          <a:xfrm>
            <a:off x="630225" y="3120525"/>
            <a:ext cx="8513775" cy="0"/>
            <a:chOff x="638325" y="3065450"/>
            <a:chExt cx="8513775" cy="0"/>
          </a:xfrm>
        </p:grpSpPr>
        <p:cxnSp>
          <p:nvCxnSpPr>
            <p:cNvPr id="189" name="Google Shape;189;p29"/>
            <p:cNvCxnSpPr/>
            <p:nvPr/>
          </p:nvCxnSpPr>
          <p:spPr>
            <a:xfrm>
              <a:off x="638325" y="306545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F2A7A7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90" name="Google Shape;190;p29"/>
            <p:cNvCxnSpPr/>
            <p:nvPr/>
          </p:nvCxnSpPr>
          <p:spPr>
            <a:xfrm>
              <a:off x="1093200" y="306545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F22929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91" name="Google Shape;191;p29"/>
            <p:cNvCxnSpPr/>
            <p:nvPr/>
          </p:nvCxnSpPr>
          <p:spPr>
            <a:xfrm>
              <a:off x="3367200" y="306545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C5000B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192" name="Google Shape;192;p29"/>
          <p:cNvPicPr preferRelativeResize="0"/>
          <p:nvPr/>
        </p:nvPicPr>
        <p:blipFill rotWithShape="1">
          <a:blip r:embed="rId2">
            <a:alphaModFix/>
          </a:blip>
          <a:srcRect t="29" b="39"/>
          <a:stretch/>
        </p:blipFill>
        <p:spPr>
          <a:xfrm>
            <a:off x="502920" y="412489"/>
            <a:ext cx="1236132" cy="45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Jurnal – 2">
  <p:cSld name="TITLE_1_1_1">
    <p:bg>
      <p:bgPr>
        <a:solidFill>
          <a:srgbClr val="FAFAFA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195" name="Google Shape;195;p30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58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3400"/>
              <a:buFont typeface="Inter"/>
              <a:buNone/>
              <a:defRPr sz="34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6" name="Google Shape;196;p30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800"/>
              <a:buFont typeface="Inter Medium"/>
              <a:buNone/>
              <a:defRPr>
                <a:solidFill>
                  <a:srgbClr val="231F20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97" name="Google Shape;197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2920" y="411480"/>
            <a:ext cx="1082844" cy="4572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8" name="Google Shape;198;p30"/>
          <p:cNvGrpSpPr/>
          <p:nvPr/>
        </p:nvGrpSpPr>
        <p:grpSpPr>
          <a:xfrm>
            <a:off x="630225" y="3121275"/>
            <a:ext cx="8513775" cy="0"/>
            <a:chOff x="638325" y="3066200"/>
            <a:chExt cx="8513775" cy="0"/>
          </a:xfrm>
        </p:grpSpPr>
        <p:cxnSp>
          <p:nvCxnSpPr>
            <p:cNvPr id="199" name="Google Shape;199;p30"/>
            <p:cNvCxnSpPr/>
            <p:nvPr/>
          </p:nvCxnSpPr>
          <p:spPr>
            <a:xfrm>
              <a:off x="638325" y="306620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B1E5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0" name="Google Shape;200;p30"/>
            <p:cNvCxnSpPr/>
            <p:nvPr/>
          </p:nvCxnSpPr>
          <p:spPr>
            <a:xfrm>
              <a:off x="1093200" y="306620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40C3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1" name="Google Shape;201;p30"/>
            <p:cNvCxnSpPr/>
            <p:nvPr/>
          </p:nvCxnSpPr>
          <p:spPr>
            <a:xfrm>
              <a:off x="3367200" y="306620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00A8FD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Klikpajak – 2">
  <p:cSld name="TITLE_1_1_1_1">
    <p:bg>
      <p:bgPr>
        <a:solidFill>
          <a:srgbClr val="FAFAFA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31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58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3400"/>
              <a:buFont typeface="Inter"/>
              <a:buNone/>
              <a:defRPr sz="34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5" name="Google Shape;205;p31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800"/>
              <a:buFont typeface="Inter Medium"/>
              <a:buNone/>
              <a:defRPr>
                <a:solidFill>
                  <a:srgbClr val="231F20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206" name="Google Shape;206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2920" y="411475"/>
            <a:ext cx="1422976" cy="457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7" name="Google Shape;207;p31"/>
          <p:cNvGrpSpPr/>
          <p:nvPr/>
        </p:nvGrpSpPr>
        <p:grpSpPr>
          <a:xfrm>
            <a:off x="630225" y="3121275"/>
            <a:ext cx="8513775" cy="0"/>
            <a:chOff x="638325" y="3066200"/>
            <a:chExt cx="8513775" cy="0"/>
          </a:xfrm>
        </p:grpSpPr>
        <p:cxnSp>
          <p:nvCxnSpPr>
            <p:cNvPr id="208" name="Google Shape;208;p31"/>
            <p:cNvCxnSpPr/>
            <p:nvPr/>
          </p:nvCxnSpPr>
          <p:spPr>
            <a:xfrm>
              <a:off x="638325" y="306620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FFC4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9" name="Google Shape;209;p31"/>
            <p:cNvCxnSpPr/>
            <p:nvPr/>
          </p:nvCxnSpPr>
          <p:spPr>
            <a:xfrm>
              <a:off x="1093200" y="306620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FF91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0" name="Google Shape;210;p31"/>
            <p:cNvCxnSpPr/>
            <p:nvPr/>
          </p:nvCxnSpPr>
          <p:spPr>
            <a:xfrm>
              <a:off x="3367200" y="306620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FF661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Flex - 1">
  <p:cSld name="TITLE_1_1_1_1_2">
    <p:bg>
      <p:bgPr>
        <a:solidFill>
          <a:srgbClr val="FAFAFA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213" name="Google Shape;213;p32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58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3400"/>
              <a:buFont typeface="Inter"/>
              <a:buNone/>
              <a:defRPr sz="34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4" name="Google Shape;214;p32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800"/>
              <a:buFont typeface="Inter Medium"/>
              <a:buNone/>
              <a:defRPr>
                <a:solidFill>
                  <a:srgbClr val="231F20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215" name="Google Shape;215;p32"/>
          <p:cNvGrpSpPr/>
          <p:nvPr/>
        </p:nvGrpSpPr>
        <p:grpSpPr>
          <a:xfrm>
            <a:off x="630225" y="3121275"/>
            <a:ext cx="8513775" cy="0"/>
            <a:chOff x="638325" y="3066200"/>
            <a:chExt cx="8513775" cy="0"/>
          </a:xfrm>
        </p:grpSpPr>
        <p:cxnSp>
          <p:nvCxnSpPr>
            <p:cNvPr id="216" name="Google Shape;216;p32"/>
            <p:cNvCxnSpPr/>
            <p:nvPr/>
          </p:nvCxnSpPr>
          <p:spPr>
            <a:xfrm>
              <a:off x="638325" y="306620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7C4D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7" name="Google Shape;217;p32"/>
            <p:cNvCxnSpPr/>
            <p:nvPr/>
          </p:nvCxnSpPr>
          <p:spPr>
            <a:xfrm>
              <a:off x="1093200" y="306620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651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8" name="Google Shape;218;p32"/>
            <p:cNvCxnSpPr/>
            <p:nvPr/>
          </p:nvCxnSpPr>
          <p:spPr>
            <a:xfrm>
              <a:off x="3367200" y="306620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311B9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219" name="Google Shape;219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7758" y="497850"/>
            <a:ext cx="732001" cy="28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Qontak - 1">
  <p:cSld name="TITLE_1_1_1_1_2_2">
    <p:bg>
      <p:bgPr>
        <a:solidFill>
          <a:srgbClr val="FAFAFA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33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58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3400"/>
              <a:buFont typeface="Inter"/>
              <a:buNone/>
              <a:defRPr sz="34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3" name="Google Shape;223;p33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800"/>
              <a:buFont typeface="Inter Medium"/>
              <a:buNone/>
              <a:defRPr>
                <a:solidFill>
                  <a:srgbClr val="231F20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224" name="Google Shape;224;p33"/>
          <p:cNvGrpSpPr/>
          <p:nvPr/>
        </p:nvGrpSpPr>
        <p:grpSpPr>
          <a:xfrm>
            <a:off x="630225" y="3121275"/>
            <a:ext cx="8513775" cy="0"/>
            <a:chOff x="638325" y="3066200"/>
            <a:chExt cx="8513775" cy="0"/>
          </a:xfrm>
        </p:grpSpPr>
        <p:cxnSp>
          <p:nvCxnSpPr>
            <p:cNvPr id="225" name="Google Shape;225;p33"/>
            <p:cNvCxnSpPr/>
            <p:nvPr/>
          </p:nvCxnSpPr>
          <p:spPr>
            <a:xfrm>
              <a:off x="638325" y="306620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019A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6" name="Google Shape;226;p33"/>
            <p:cNvCxnSpPr/>
            <p:nvPr/>
          </p:nvCxnSpPr>
          <p:spPr>
            <a:xfrm>
              <a:off x="1093200" y="306620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2979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7" name="Google Shape;227;p33"/>
            <p:cNvCxnSpPr/>
            <p:nvPr/>
          </p:nvCxnSpPr>
          <p:spPr>
            <a:xfrm>
              <a:off x="3367200" y="306620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0B48B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228" name="Google Shape;228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6600" y="499475"/>
            <a:ext cx="1070925" cy="332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e-Sign - 1">
  <p:cSld name="TITLE_1_1_1_1_2_1">
    <p:bg>
      <p:bgPr>
        <a:solidFill>
          <a:srgbClr val="FAFAFA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34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58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3400"/>
              <a:buFont typeface="Inter"/>
              <a:buNone/>
              <a:defRPr sz="34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2" name="Google Shape;232;p34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800"/>
              <a:buFont typeface="Inter Medium"/>
              <a:buNone/>
              <a:defRPr>
                <a:solidFill>
                  <a:srgbClr val="231F20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233" name="Google Shape;233;p34"/>
          <p:cNvGrpSpPr/>
          <p:nvPr/>
        </p:nvGrpSpPr>
        <p:grpSpPr>
          <a:xfrm>
            <a:off x="630225" y="3121275"/>
            <a:ext cx="8513775" cy="0"/>
            <a:chOff x="638325" y="3066200"/>
            <a:chExt cx="8513775" cy="0"/>
          </a:xfrm>
        </p:grpSpPr>
        <p:cxnSp>
          <p:nvCxnSpPr>
            <p:cNvPr id="234" name="Google Shape;234;p34"/>
            <p:cNvCxnSpPr/>
            <p:nvPr/>
          </p:nvCxnSpPr>
          <p:spPr>
            <a:xfrm>
              <a:off x="638325" y="306620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8FDF9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35" name="Google Shape;235;p34"/>
            <p:cNvCxnSpPr/>
            <p:nvPr/>
          </p:nvCxnSpPr>
          <p:spPr>
            <a:xfrm>
              <a:off x="1093200" y="306620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00C85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36" name="Google Shape;236;p34"/>
            <p:cNvCxnSpPr/>
            <p:nvPr/>
          </p:nvCxnSpPr>
          <p:spPr>
            <a:xfrm>
              <a:off x="3367200" y="306620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008A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237" name="Google Shape;237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9915" y="407415"/>
            <a:ext cx="945802" cy="464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Capital - 1">
  <p:cSld name="TITLE_1_1_1_1_2_1_1">
    <p:bg>
      <p:bgPr>
        <a:solidFill>
          <a:srgbClr val="FAFAFA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35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58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3400"/>
              <a:buFont typeface="Inter"/>
              <a:buNone/>
              <a:defRPr sz="34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1" name="Google Shape;241;p35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800"/>
              <a:buFont typeface="Inter Medium"/>
              <a:buNone/>
              <a:defRPr>
                <a:solidFill>
                  <a:srgbClr val="231F20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242" name="Google Shape;242;p35"/>
          <p:cNvGrpSpPr/>
          <p:nvPr/>
        </p:nvGrpSpPr>
        <p:grpSpPr>
          <a:xfrm>
            <a:off x="630225" y="3121275"/>
            <a:ext cx="8513775" cy="0"/>
            <a:chOff x="638325" y="3066200"/>
            <a:chExt cx="8513775" cy="0"/>
          </a:xfrm>
        </p:grpSpPr>
        <p:cxnSp>
          <p:nvCxnSpPr>
            <p:cNvPr id="243" name="Google Shape;243;p35"/>
            <p:cNvCxnSpPr/>
            <p:nvPr/>
          </p:nvCxnSpPr>
          <p:spPr>
            <a:xfrm>
              <a:off x="638325" y="306620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03DAC5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44" name="Google Shape;244;p35"/>
            <p:cNvCxnSpPr/>
            <p:nvPr/>
          </p:nvCxnSpPr>
          <p:spPr>
            <a:xfrm>
              <a:off x="1093200" y="306620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00B3A6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45" name="Google Shape;245;p35"/>
            <p:cNvCxnSpPr/>
            <p:nvPr/>
          </p:nvCxnSpPr>
          <p:spPr>
            <a:xfrm>
              <a:off x="3367200" y="306620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2F557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246" name="Google Shape;246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00" y="494825"/>
            <a:ext cx="1059502" cy="34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Mekari Pay - 1">
  <p:cSld name="TITLE_1_1_1_1_2_1_1_1">
    <p:bg>
      <p:bgPr>
        <a:solidFill>
          <a:srgbClr val="FAFAFA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6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36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58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3400"/>
              <a:buFont typeface="Inter"/>
              <a:buNone/>
              <a:defRPr sz="34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0" name="Google Shape;250;p36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800"/>
              <a:buFont typeface="Inter Medium"/>
              <a:buNone/>
              <a:defRPr>
                <a:solidFill>
                  <a:srgbClr val="231F20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251" name="Google Shape;251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00" y="494825"/>
            <a:ext cx="827014" cy="342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2" name="Google Shape;252;p36"/>
          <p:cNvGrpSpPr/>
          <p:nvPr/>
        </p:nvGrpSpPr>
        <p:grpSpPr>
          <a:xfrm>
            <a:off x="630225" y="3121275"/>
            <a:ext cx="8513775" cy="0"/>
            <a:chOff x="638325" y="3066200"/>
            <a:chExt cx="8513775" cy="0"/>
          </a:xfrm>
        </p:grpSpPr>
        <p:cxnSp>
          <p:nvCxnSpPr>
            <p:cNvPr id="253" name="Google Shape;253;p36"/>
            <p:cNvCxnSpPr/>
            <p:nvPr/>
          </p:nvCxnSpPr>
          <p:spPr>
            <a:xfrm>
              <a:off x="638325" y="306620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B1E5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4" name="Google Shape;254;p36"/>
            <p:cNvCxnSpPr/>
            <p:nvPr/>
          </p:nvCxnSpPr>
          <p:spPr>
            <a:xfrm>
              <a:off x="1093200" y="306620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00A8FD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5" name="Google Shape;255;p36"/>
            <p:cNvCxnSpPr/>
            <p:nvPr/>
          </p:nvCxnSpPr>
          <p:spPr>
            <a:xfrm>
              <a:off x="3367200" y="306620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0055A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Mekari Expense">
  <p:cSld name="TITLE_1_1_1_1_2_1_1_1_1">
    <p:bg>
      <p:bgPr>
        <a:solidFill>
          <a:srgbClr val="FAFAFA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7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258" name="Google Shape;258;p37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58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3400"/>
              <a:buFont typeface="Inter"/>
              <a:buNone/>
              <a:defRPr sz="34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9" name="Google Shape;259;p37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800"/>
              <a:buFont typeface="Inter Medium"/>
              <a:buNone/>
              <a:defRPr>
                <a:solidFill>
                  <a:srgbClr val="231F20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260" name="Google Shape;260;p37"/>
          <p:cNvGrpSpPr/>
          <p:nvPr/>
        </p:nvGrpSpPr>
        <p:grpSpPr>
          <a:xfrm>
            <a:off x="630225" y="3121275"/>
            <a:ext cx="8513775" cy="0"/>
            <a:chOff x="638325" y="3066200"/>
            <a:chExt cx="8513775" cy="0"/>
          </a:xfrm>
        </p:grpSpPr>
        <p:cxnSp>
          <p:nvCxnSpPr>
            <p:cNvPr id="261" name="Google Shape;261;p37"/>
            <p:cNvCxnSpPr/>
            <p:nvPr/>
          </p:nvCxnSpPr>
          <p:spPr>
            <a:xfrm>
              <a:off x="638325" y="306620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03DAC5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62" name="Google Shape;262;p37"/>
            <p:cNvCxnSpPr/>
            <p:nvPr/>
          </p:nvCxnSpPr>
          <p:spPr>
            <a:xfrm>
              <a:off x="1093200" y="306620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00C85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63" name="Google Shape;263;p37"/>
            <p:cNvCxnSpPr/>
            <p:nvPr/>
          </p:nvCxnSpPr>
          <p:spPr>
            <a:xfrm>
              <a:off x="3367200" y="306620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0277BD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264" name="Google Shape;264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2800" y="494824"/>
            <a:ext cx="1231237" cy="34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– officeless">
  <p:cSld name="TITLE_1_2">
    <p:bg>
      <p:bgPr>
        <a:solidFill>
          <a:srgbClr val="FAFAFA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8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sp>
        <p:nvSpPr>
          <p:cNvPr id="267" name="Google Shape;267;p38"/>
          <p:cNvSpPr txBox="1">
            <a:spLocks noGrp="1"/>
          </p:cNvSpPr>
          <p:nvPr>
            <p:ph type="ctrTitle"/>
          </p:nvPr>
        </p:nvSpPr>
        <p:spPr>
          <a:xfrm>
            <a:off x="510450" y="1271975"/>
            <a:ext cx="4975800" cy="16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3400"/>
              <a:buFont typeface="Inter"/>
              <a:buNone/>
              <a:defRPr sz="34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8" name="Google Shape;268;p38"/>
          <p:cNvSpPr txBox="1">
            <a:spLocks noGrp="1"/>
          </p:cNvSpPr>
          <p:nvPr>
            <p:ph type="subTitle" idx="1"/>
          </p:nvPr>
        </p:nvSpPr>
        <p:spPr>
          <a:xfrm>
            <a:off x="510450" y="3446158"/>
            <a:ext cx="8123100" cy="21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1800"/>
              <a:buFont typeface="Inter Medium"/>
              <a:buNone/>
              <a:defRPr>
                <a:solidFill>
                  <a:srgbClr val="231F20"/>
                </a:solidFill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269" name="Google Shape;269;p38"/>
          <p:cNvGrpSpPr/>
          <p:nvPr/>
        </p:nvGrpSpPr>
        <p:grpSpPr>
          <a:xfrm>
            <a:off x="630225" y="3120525"/>
            <a:ext cx="8513775" cy="0"/>
            <a:chOff x="638325" y="3065450"/>
            <a:chExt cx="8513775" cy="0"/>
          </a:xfrm>
        </p:grpSpPr>
        <p:cxnSp>
          <p:nvCxnSpPr>
            <p:cNvPr id="270" name="Google Shape;270;p38"/>
            <p:cNvCxnSpPr/>
            <p:nvPr/>
          </p:nvCxnSpPr>
          <p:spPr>
            <a:xfrm>
              <a:off x="638325" y="3065450"/>
              <a:ext cx="454800" cy="0"/>
            </a:xfrm>
            <a:prstGeom prst="straightConnector1">
              <a:avLst/>
            </a:prstGeom>
            <a:noFill/>
            <a:ln w="76200" cap="flat" cmpd="sng">
              <a:solidFill>
                <a:srgbClr val="AF9B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71" name="Google Shape;271;p38"/>
            <p:cNvCxnSpPr/>
            <p:nvPr/>
          </p:nvCxnSpPr>
          <p:spPr>
            <a:xfrm>
              <a:off x="1093200" y="3065450"/>
              <a:ext cx="2274000" cy="0"/>
            </a:xfrm>
            <a:prstGeom prst="straightConnector1">
              <a:avLst/>
            </a:prstGeom>
            <a:noFill/>
            <a:ln w="76200" cap="flat" cmpd="sng">
              <a:solidFill>
                <a:srgbClr val="7C4D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72" name="Google Shape;272;p38"/>
            <p:cNvCxnSpPr/>
            <p:nvPr/>
          </p:nvCxnSpPr>
          <p:spPr>
            <a:xfrm>
              <a:off x="3367200" y="3065450"/>
              <a:ext cx="5784900" cy="0"/>
            </a:xfrm>
            <a:prstGeom prst="straightConnector1">
              <a:avLst/>
            </a:prstGeom>
            <a:noFill/>
            <a:ln w="76200" cap="flat" cmpd="sng">
              <a:solidFill>
                <a:srgbClr val="651FF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pic>
        <p:nvPicPr>
          <p:cNvPr id="273" name="Google Shape;273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91225" y="494825"/>
            <a:ext cx="1376430" cy="2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– Mekari">
  <p:cSld name="TITLE_1_1_1_1_1">
    <p:bg>
      <p:bgPr>
        <a:solidFill>
          <a:srgbClr val="FAFAFA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9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6" name="Google Shape;276;p39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277" name="Google Shape;27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7550" y="4696575"/>
            <a:ext cx="1048650" cy="29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9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51FFF"/>
              </a:buClr>
              <a:buSzPts val="1100"/>
              <a:buFont typeface="Inter SemiBold"/>
              <a:buNone/>
              <a:defRPr sz="1100">
                <a:solidFill>
                  <a:srgbClr val="651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79" name="Google Shape;279;p39"/>
          <p:cNvSpPr txBox="1">
            <a:spLocks noGrp="1"/>
          </p:cNvSpPr>
          <p:nvPr>
            <p:ph type="subTitle" idx="2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280" name="Google Shape;280;p39"/>
          <p:cNvPicPr preferRelativeResize="0"/>
          <p:nvPr/>
        </p:nvPicPr>
        <p:blipFill rotWithShape="1">
          <a:blip r:embed="rId3">
            <a:alphaModFix/>
          </a:blip>
          <a:srcRect l="268" r="268"/>
          <a:stretch/>
        </p:blipFill>
        <p:spPr>
          <a:xfrm>
            <a:off x="183025" y="4699325"/>
            <a:ext cx="1037676" cy="28525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9"/>
          <p:cNvSpPr>
            <a:spLocks noGrp="1"/>
          </p:cNvSpPr>
          <p:nvPr>
            <p:ph type="pic" idx="3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– Mekari 1">
  <p:cSld name="TITLE_1_1_1_1_1_3">
    <p:bg>
      <p:bgPr>
        <a:solidFill>
          <a:srgbClr val="FAFAFA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0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284" name="Google Shape;284;p40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651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40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6" name="Google Shape;286;p40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287" name="Google Shape;287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7550" y="4696575"/>
            <a:ext cx="1048650" cy="29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0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51FFF"/>
              </a:buClr>
              <a:buSzPts val="1100"/>
              <a:buFont typeface="Inter SemiBold"/>
              <a:buNone/>
              <a:defRPr sz="1100">
                <a:solidFill>
                  <a:srgbClr val="651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89" name="Google Shape;289;p40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– Mekari">
  <p:cSld name="TITLE_1_1_1_1_1_2">
    <p:bg>
      <p:bgPr>
        <a:solidFill>
          <a:srgbClr val="FAFAFA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1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651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41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93" name="Google Shape;293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7550" y="4696575"/>
            <a:ext cx="1048650" cy="29075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1"/>
          <p:cNvSpPr>
            <a:spLocks noGrp="1"/>
          </p:cNvSpPr>
          <p:nvPr>
            <p:ph type="pic" idx="2"/>
          </p:nvPr>
        </p:nvSpPr>
        <p:spPr>
          <a:xfrm>
            <a:off x="0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295" name="Google Shape;295;p41"/>
          <p:cNvSpPr txBox="1">
            <a:spLocks noGrp="1"/>
          </p:cNvSpPr>
          <p:nvPr>
            <p:ph type="ctrTitle"/>
          </p:nvPr>
        </p:nvSpPr>
        <p:spPr>
          <a:xfrm>
            <a:off x="464800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6" name="Google Shape;296;p41"/>
          <p:cNvSpPr txBox="1">
            <a:spLocks noGrp="1"/>
          </p:cNvSpPr>
          <p:nvPr>
            <p:ph type="subTitle" idx="1"/>
          </p:nvPr>
        </p:nvSpPr>
        <p:spPr>
          <a:xfrm>
            <a:off x="464800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51FFF"/>
              </a:buClr>
              <a:buSzPts val="1100"/>
              <a:buFont typeface="Inter SemiBold"/>
              <a:buNone/>
              <a:defRPr sz="1100">
                <a:solidFill>
                  <a:srgbClr val="651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97" name="Google Shape;297;p41"/>
          <p:cNvSpPr txBox="1">
            <a:spLocks noGrp="1"/>
          </p:cNvSpPr>
          <p:nvPr>
            <p:ph type="subTitle" idx="3"/>
          </p:nvPr>
        </p:nvSpPr>
        <p:spPr>
          <a:xfrm>
            <a:off x="464800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– Mekari">
  <p:cSld name="TITLE_1_1_1_1_1_2_1">
    <p:bg>
      <p:bgPr>
        <a:solidFill>
          <a:srgbClr val="FAFAFA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2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651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42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01" name="Google Shape;301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7550" y="4696575"/>
            <a:ext cx="1048650" cy="29075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42"/>
          <p:cNvSpPr>
            <a:spLocks noGrp="1"/>
          </p:cNvSpPr>
          <p:nvPr>
            <p:ph type="pic" idx="2"/>
          </p:nvPr>
        </p:nvSpPr>
        <p:spPr>
          <a:xfrm>
            <a:off x="14584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42"/>
          <p:cNvSpPr txBox="1">
            <a:spLocks noGrp="1"/>
          </p:cNvSpPr>
          <p:nvPr>
            <p:ph type="ctrTitle"/>
          </p:nvPr>
        </p:nvSpPr>
        <p:spPr>
          <a:xfrm>
            <a:off x="2701500" y="76995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300"/>
              <a:buFont typeface="Inter"/>
              <a:buNone/>
              <a:defRPr sz="23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4" name="Google Shape;304;p42"/>
          <p:cNvSpPr txBox="1">
            <a:spLocks noGrp="1"/>
          </p:cNvSpPr>
          <p:nvPr>
            <p:ph type="subTitle" idx="1"/>
          </p:nvPr>
        </p:nvSpPr>
        <p:spPr>
          <a:xfrm>
            <a:off x="30946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51FFF"/>
              </a:buClr>
              <a:buSzPts val="1100"/>
              <a:buFont typeface="Inter SemiBold"/>
              <a:buNone/>
              <a:defRPr sz="1100">
                <a:solidFill>
                  <a:srgbClr val="651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05" name="Google Shape;305;p42"/>
          <p:cNvSpPr txBox="1">
            <a:spLocks noGrp="1"/>
          </p:cNvSpPr>
          <p:nvPr>
            <p:ph type="subTitle" idx="3"/>
          </p:nvPr>
        </p:nvSpPr>
        <p:spPr>
          <a:xfrm>
            <a:off x="1758425" y="1714775"/>
            <a:ext cx="5627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306" name="Google Shape;306;p42"/>
          <p:cNvSpPr>
            <a:spLocks noGrp="1"/>
          </p:cNvSpPr>
          <p:nvPr>
            <p:ph type="pic" idx="4"/>
          </p:nvPr>
        </p:nvSpPr>
        <p:spPr>
          <a:xfrm>
            <a:off x="30617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307" name="Google Shape;307;p42"/>
          <p:cNvSpPr>
            <a:spLocks noGrp="1"/>
          </p:cNvSpPr>
          <p:nvPr>
            <p:ph type="pic" idx="5"/>
          </p:nvPr>
        </p:nvSpPr>
        <p:spPr>
          <a:xfrm>
            <a:off x="46650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308" name="Google Shape;308;p42"/>
          <p:cNvSpPr>
            <a:spLocks noGrp="1"/>
          </p:cNvSpPr>
          <p:nvPr>
            <p:ph type="pic" idx="6"/>
          </p:nvPr>
        </p:nvSpPr>
        <p:spPr>
          <a:xfrm>
            <a:off x="62683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– Mekari">
  <p:cSld name="TITLE_1_1_1_1_1_2_1_1">
    <p:bg>
      <p:bgPr>
        <a:solidFill>
          <a:srgbClr val="FAFAFA"/>
        </a:solid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3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651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43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2" name="Google Shape;312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7550" y="4696575"/>
            <a:ext cx="1048650" cy="29075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43"/>
          <p:cNvSpPr>
            <a:spLocks noGrp="1"/>
          </p:cNvSpPr>
          <p:nvPr>
            <p:ph type="pic" idx="2"/>
          </p:nvPr>
        </p:nvSpPr>
        <p:spPr>
          <a:xfrm>
            <a:off x="5058100" y="1138175"/>
            <a:ext cx="3548100" cy="2855100"/>
          </a:xfrm>
          <a:prstGeom prst="rect">
            <a:avLst/>
          </a:prstGeom>
          <a:noFill/>
          <a:ln>
            <a:noFill/>
          </a:ln>
        </p:spPr>
      </p:sp>
      <p:sp>
        <p:nvSpPr>
          <p:cNvPr id="314" name="Google Shape;314;p43"/>
          <p:cNvSpPr txBox="1">
            <a:spLocks noGrp="1"/>
          </p:cNvSpPr>
          <p:nvPr>
            <p:ph type="subTitle" idx="1"/>
          </p:nvPr>
        </p:nvSpPr>
        <p:spPr>
          <a:xfrm>
            <a:off x="177550" y="138312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51FFF"/>
              </a:buClr>
              <a:buSzPts val="1100"/>
              <a:buFont typeface="Inter SemiBold"/>
              <a:buNone/>
              <a:defRPr sz="1100">
                <a:solidFill>
                  <a:srgbClr val="651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15" name="Google Shape;315;p43"/>
          <p:cNvSpPr txBox="1">
            <a:spLocks noGrp="1"/>
          </p:cNvSpPr>
          <p:nvPr>
            <p:ph type="ctrTitle"/>
          </p:nvPr>
        </p:nvSpPr>
        <p:spPr>
          <a:xfrm>
            <a:off x="510450" y="105573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16" name="Google Shape;316;p43"/>
          <p:cNvSpPr txBox="1">
            <a:spLocks noGrp="1"/>
          </p:cNvSpPr>
          <p:nvPr>
            <p:ph type="subTitle" idx="3"/>
          </p:nvPr>
        </p:nvSpPr>
        <p:spPr>
          <a:xfrm>
            <a:off x="510450" y="1987499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cxnSp>
        <p:nvCxnSpPr>
          <p:cNvPr id="317" name="Google Shape;317;p43"/>
          <p:cNvCxnSpPr/>
          <p:nvPr/>
        </p:nvCxnSpPr>
        <p:spPr>
          <a:xfrm>
            <a:off x="280575" y="589975"/>
            <a:ext cx="8620500" cy="0"/>
          </a:xfrm>
          <a:prstGeom prst="straightConnector1">
            <a:avLst/>
          </a:prstGeom>
          <a:noFill/>
          <a:ln w="9525" cap="flat" cmpd="sng">
            <a:solidFill>
              <a:srgbClr val="651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1 – Mekari">
  <p:cSld name="TITLE_1_1_1_1_1_2_1_1_1">
    <p:bg>
      <p:bgPr>
        <a:solidFill>
          <a:srgbClr val="651FFF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4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20" name="Google Shape;320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7550" y="4696575"/>
            <a:ext cx="1048650" cy="29075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4"/>
          <p:cNvSpPr txBox="1">
            <a:spLocks noGrp="1"/>
          </p:cNvSpPr>
          <p:nvPr>
            <p:ph type="subTitle" idx="1"/>
          </p:nvPr>
        </p:nvSpPr>
        <p:spPr>
          <a:xfrm>
            <a:off x="510450" y="417599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SemiBold"/>
              <a:buNone/>
              <a:defRPr sz="11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22" name="Google Shape;322;p44"/>
          <p:cNvSpPr txBox="1">
            <a:spLocks noGrp="1"/>
          </p:cNvSpPr>
          <p:nvPr>
            <p:ph type="ctrTitle"/>
          </p:nvPr>
        </p:nvSpPr>
        <p:spPr>
          <a:xfrm>
            <a:off x="510450" y="1034725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3" name="Google Shape;323;p44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– Mekari">
  <p:cSld name="TITLE_1_1_1_1_1_2_1_1_1_1_1">
    <p:bg>
      <p:bgPr>
        <a:solidFill>
          <a:srgbClr val="651FFF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35836" y="470739"/>
            <a:ext cx="1328975" cy="36847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5"/>
          <p:cNvSpPr txBox="1">
            <a:spLocks noGrp="1"/>
          </p:cNvSpPr>
          <p:nvPr>
            <p:ph type="ctrTitle"/>
          </p:nvPr>
        </p:nvSpPr>
        <p:spPr>
          <a:xfrm>
            <a:off x="510450" y="325936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327" name="Google Shape;327;p45"/>
          <p:cNvCxnSpPr/>
          <p:nvPr/>
        </p:nvCxnSpPr>
        <p:spPr>
          <a:xfrm>
            <a:off x="5440925" y="268042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8" name="Google Shape;328;p45"/>
          <p:cNvCxnSpPr/>
          <p:nvPr/>
        </p:nvCxnSpPr>
        <p:spPr>
          <a:xfrm>
            <a:off x="5440925" y="35389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9" name="Google Shape;329;p45"/>
          <p:cNvCxnSpPr/>
          <p:nvPr/>
        </p:nvCxnSpPr>
        <p:spPr>
          <a:xfrm>
            <a:off x="5440925" y="39630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0" name="Google Shape;330;p45"/>
          <p:cNvCxnSpPr/>
          <p:nvPr/>
        </p:nvCxnSpPr>
        <p:spPr>
          <a:xfrm>
            <a:off x="5440925" y="43871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1" name="Google Shape;331;p45"/>
          <p:cNvSpPr txBox="1">
            <a:spLocks noGrp="1"/>
          </p:cNvSpPr>
          <p:nvPr>
            <p:ph type="subTitle" idx="1"/>
          </p:nvPr>
        </p:nvSpPr>
        <p:spPr>
          <a:xfrm>
            <a:off x="5358175" y="2710475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332" name="Google Shape;332;p45"/>
          <p:cNvSpPr txBox="1">
            <a:spLocks noGrp="1"/>
          </p:cNvSpPr>
          <p:nvPr>
            <p:ph type="subTitle" idx="2"/>
          </p:nvPr>
        </p:nvSpPr>
        <p:spPr>
          <a:xfrm>
            <a:off x="5358175" y="4432524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333" name="Google Shape;333;p45"/>
          <p:cNvSpPr txBox="1">
            <a:spLocks noGrp="1"/>
          </p:cNvSpPr>
          <p:nvPr>
            <p:ph type="subTitle" idx="3"/>
          </p:nvPr>
        </p:nvSpPr>
        <p:spPr>
          <a:xfrm>
            <a:off x="6816650" y="2710475"/>
            <a:ext cx="1764000" cy="7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334" name="Google Shape;334;p45"/>
          <p:cNvSpPr txBox="1">
            <a:spLocks noGrp="1"/>
          </p:cNvSpPr>
          <p:nvPr>
            <p:ph type="subTitle" idx="4"/>
          </p:nvPr>
        </p:nvSpPr>
        <p:spPr>
          <a:xfrm>
            <a:off x="6816650" y="3577169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335" name="Google Shape;335;p45"/>
          <p:cNvSpPr txBox="1">
            <a:spLocks noGrp="1"/>
          </p:cNvSpPr>
          <p:nvPr>
            <p:ph type="subTitle" idx="5"/>
          </p:nvPr>
        </p:nvSpPr>
        <p:spPr>
          <a:xfrm>
            <a:off x="6816650" y="4000668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336" name="Google Shape;336;p45"/>
          <p:cNvSpPr txBox="1">
            <a:spLocks noGrp="1"/>
          </p:cNvSpPr>
          <p:nvPr>
            <p:ph type="subTitle" idx="6"/>
          </p:nvPr>
        </p:nvSpPr>
        <p:spPr>
          <a:xfrm>
            <a:off x="6816650" y="4432525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337" name="Google Shape;33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0913" y="3683300"/>
            <a:ext cx="780161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0925" y="4107387"/>
            <a:ext cx="135477" cy="13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– Mekari">
  <p:cSld name="TITLE_1_1_1_1_1_2_1_1_1_1_1_1">
    <p:bg>
      <p:bgPr>
        <a:solidFill>
          <a:srgbClr val="651FFF"/>
        </a:solidFill>
        <a:effectLst/>
      </p:bgPr>
    </p:bg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249637" y="2205990"/>
            <a:ext cx="2478676" cy="6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– Talenta">
  <p:cSld name="TITLE_1_1_1_1_1_1">
    <p:bg>
      <p:bgPr>
        <a:solidFill>
          <a:srgbClr val="FAFAFA"/>
        </a:soli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7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343" name="Google Shape;343;p47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4" name="Google Shape;344;p47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5" name="Google Shape;345;p47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22929"/>
              </a:buClr>
              <a:buSzPts val="1100"/>
              <a:buFont typeface="Inter SemiBold"/>
              <a:buNone/>
              <a:defRPr sz="1100">
                <a:solidFill>
                  <a:srgbClr val="F22929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46" name="Google Shape;346;p47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347" name="Google Shape;347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988" y="4745465"/>
            <a:ext cx="743846" cy="20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– Talenta 1">
  <p:cSld name="TITLE_1_1_1_1_1_1_3">
    <p:bg>
      <p:bgPr>
        <a:solidFill>
          <a:srgbClr val="FAFAFA"/>
        </a:soli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8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350" name="Google Shape;350;p48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F229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48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2" name="Google Shape;352;p48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3" name="Google Shape;353;p48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22929"/>
              </a:buClr>
              <a:buSzPts val="1100"/>
              <a:buFont typeface="Inter SemiBold"/>
              <a:buNone/>
              <a:defRPr sz="1100">
                <a:solidFill>
                  <a:srgbClr val="F22929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54" name="Google Shape;354;p48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355" name="Google Shape;355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6"/>
            <a:ext cx="744526" cy="20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– Talenta">
  <p:cSld name="TITLE_1_1_1_1_1_1_2">
    <p:bg>
      <p:bgPr>
        <a:solidFill>
          <a:srgbClr val="FAFAFA"/>
        </a:solid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9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F229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49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59" name="Google Shape;359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6"/>
            <a:ext cx="744526" cy="20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9"/>
          <p:cNvSpPr>
            <a:spLocks noGrp="1"/>
          </p:cNvSpPr>
          <p:nvPr>
            <p:ph type="pic" idx="2"/>
          </p:nvPr>
        </p:nvSpPr>
        <p:spPr>
          <a:xfrm>
            <a:off x="0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361" name="Google Shape;361;p49"/>
          <p:cNvSpPr txBox="1">
            <a:spLocks noGrp="1"/>
          </p:cNvSpPr>
          <p:nvPr>
            <p:ph type="ctrTitle"/>
          </p:nvPr>
        </p:nvSpPr>
        <p:spPr>
          <a:xfrm>
            <a:off x="464800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2" name="Google Shape;362;p49"/>
          <p:cNvSpPr txBox="1">
            <a:spLocks noGrp="1"/>
          </p:cNvSpPr>
          <p:nvPr>
            <p:ph type="subTitle" idx="1"/>
          </p:nvPr>
        </p:nvSpPr>
        <p:spPr>
          <a:xfrm>
            <a:off x="464800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22929"/>
              </a:buClr>
              <a:buSzPts val="1100"/>
              <a:buFont typeface="Inter SemiBold"/>
              <a:buNone/>
              <a:defRPr sz="1100">
                <a:solidFill>
                  <a:srgbClr val="F22929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63" name="Google Shape;363;p49"/>
          <p:cNvSpPr txBox="1">
            <a:spLocks noGrp="1"/>
          </p:cNvSpPr>
          <p:nvPr>
            <p:ph type="subTitle" idx="3"/>
          </p:nvPr>
        </p:nvSpPr>
        <p:spPr>
          <a:xfrm>
            <a:off x="464800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– Talenta">
  <p:cSld name="TITLE_1_1_1_1_1_1_2_1">
    <p:bg>
      <p:bgPr>
        <a:solidFill>
          <a:srgbClr val="FAFAFA"/>
        </a:solid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0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F229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50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67" name="Google Shape;367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6"/>
            <a:ext cx="744526" cy="20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50"/>
          <p:cNvSpPr>
            <a:spLocks noGrp="1"/>
          </p:cNvSpPr>
          <p:nvPr>
            <p:ph type="pic" idx="2"/>
          </p:nvPr>
        </p:nvSpPr>
        <p:spPr>
          <a:xfrm>
            <a:off x="14584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369" name="Google Shape;369;p50"/>
          <p:cNvSpPr txBox="1">
            <a:spLocks noGrp="1"/>
          </p:cNvSpPr>
          <p:nvPr>
            <p:ph type="ctrTitle"/>
          </p:nvPr>
        </p:nvSpPr>
        <p:spPr>
          <a:xfrm>
            <a:off x="2701500" y="76995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300"/>
              <a:buFont typeface="Inter"/>
              <a:buNone/>
              <a:defRPr sz="23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70" name="Google Shape;370;p50"/>
          <p:cNvSpPr txBox="1">
            <a:spLocks noGrp="1"/>
          </p:cNvSpPr>
          <p:nvPr>
            <p:ph type="subTitle" idx="1"/>
          </p:nvPr>
        </p:nvSpPr>
        <p:spPr>
          <a:xfrm>
            <a:off x="30946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22929"/>
              </a:buClr>
              <a:buSzPts val="1100"/>
              <a:buFont typeface="Inter SemiBold"/>
              <a:buNone/>
              <a:defRPr sz="1100">
                <a:solidFill>
                  <a:srgbClr val="F22929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71" name="Google Shape;371;p50"/>
          <p:cNvSpPr txBox="1">
            <a:spLocks noGrp="1"/>
          </p:cNvSpPr>
          <p:nvPr>
            <p:ph type="subTitle" idx="3"/>
          </p:nvPr>
        </p:nvSpPr>
        <p:spPr>
          <a:xfrm>
            <a:off x="1758425" y="1714775"/>
            <a:ext cx="5627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372" name="Google Shape;372;p50"/>
          <p:cNvSpPr>
            <a:spLocks noGrp="1"/>
          </p:cNvSpPr>
          <p:nvPr>
            <p:ph type="pic" idx="4"/>
          </p:nvPr>
        </p:nvSpPr>
        <p:spPr>
          <a:xfrm>
            <a:off x="30617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373" name="Google Shape;373;p50"/>
          <p:cNvSpPr>
            <a:spLocks noGrp="1"/>
          </p:cNvSpPr>
          <p:nvPr>
            <p:ph type="pic" idx="5"/>
          </p:nvPr>
        </p:nvSpPr>
        <p:spPr>
          <a:xfrm>
            <a:off x="46650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374" name="Google Shape;374;p50"/>
          <p:cNvSpPr>
            <a:spLocks noGrp="1"/>
          </p:cNvSpPr>
          <p:nvPr>
            <p:ph type="pic" idx="6"/>
          </p:nvPr>
        </p:nvSpPr>
        <p:spPr>
          <a:xfrm>
            <a:off x="62683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– Talenta">
  <p:cSld name="TITLE_1_1_1_1_1_1_2_1_1">
    <p:bg>
      <p:bgPr>
        <a:solidFill>
          <a:srgbClr val="FAFAFA"/>
        </a:solidFill>
        <a:effectLst/>
      </p:bgPr>
    </p:bg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1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F229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51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78" name="Google Shape;378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6"/>
            <a:ext cx="744526" cy="20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51"/>
          <p:cNvSpPr>
            <a:spLocks noGrp="1"/>
          </p:cNvSpPr>
          <p:nvPr>
            <p:ph type="pic" idx="2"/>
          </p:nvPr>
        </p:nvSpPr>
        <p:spPr>
          <a:xfrm>
            <a:off x="5058100" y="1138175"/>
            <a:ext cx="3548100" cy="2855100"/>
          </a:xfrm>
          <a:prstGeom prst="rect">
            <a:avLst/>
          </a:prstGeom>
          <a:noFill/>
          <a:ln>
            <a:noFill/>
          </a:ln>
        </p:spPr>
      </p:sp>
      <p:sp>
        <p:nvSpPr>
          <p:cNvPr id="380" name="Google Shape;380;p51"/>
          <p:cNvSpPr txBox="1">
            <a:spLocks noGrp="1"/>
          </p:cNvSpPr>
          <p:nvPr>
            <p:ph type="subTitle" idx="1"/>
          </p:nvPr>
        </p:nvSpPr>
        <p:spPr>
          <a:xfrm>
            <a:off x="177550" y="138312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22929"/>
              </a:buClr>
              <a:buSzPts val="1100"/>
              <a:buFont typeface="Inter SemiBold"/>
              <a:buNone/>
              <a:defRPr sz="1100">
                <a:solidFill>
                  <a:srgbClr val="F22929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81" name="Google Shape;381;p51"/>
          <p:cNvSpPr txBox="1">
            <a:spLocks noGrp="1"/>
          </p:cNvSpPr>
          <p:nvPr>
            <p:ph type="ctrTitle"/>
          </p:nvPr>
        </p:nvSpPr>
        <p:spPr>
          <a:xfrm>
            <a:off x="510450" y="105573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2" name="Google Shape;382;p51"/>
          <p:cNvSpPr txBox="1">
            <a:spLocks noGrp="1"/>
          </p:cNvSpPr>
          <p:nvPr>
            <p:ph type="subTitle" idx="3"/>
          </p:nvPr>
        </p:nvSpPr>
        <p:spPr>
          <a:xfrm>
            <a:off x="510450" y="1987499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cxnSp>
        <p:nvCxnSpPr>
          <p:cNvPr id="383" name="Google Shape;383;p51"/>
          <p:cNvCxnSpPr/>
          <p:nvPr/>
        </p:nvCxnSpPr>
        <p:spPr>
          <a:xfrm>
            <a:off x="280575" y="589975"/>
            <a:ext cx="8620500" cy="0"/>
          </a:xfrm>
          <a:prstGeom prst="straightConnector1">
            <a:avLst/>
          </a:prstGeom>
          <a:noFill/>
          <a:ln w="9525" cap="flat" cmpd="sng">
            <a:solidFill>
              <a:srgbClr val="F22929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– Talenta">
  <p:cSld name="TITLE_1_1_1_1_1_1_2_1_1_1">
    <p:bg>
      <p:bgPr>
        <a:solidFill>
          <a:srgbClr val="F22929"/>
        </a:solidFill>
        <a:effectLst/>
      </p:bgPr>
    </p:bg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2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86" name="Google Shape;386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6"/>
            <a:ext cx="744526" cy="20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52"/>
          <p:cNvSpPr txBox="1">
            <a:spLocks noGrp="1"/>
          </p:cNvSpPr>
          <p:nvPr>
            <p:ph type="subTitle" idx="1"/>
          </p:nvPr>
        </p:nvSpPr>
        <p:spPr>
          <a:xfrm>
            <a:off x="510450" y="417599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SemiBold"/>
              <a:buNone/>
              <a:defRPr sz="11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88" name="Google Shape;388;p52"/>
          <p:cNvSpPr txBox="1">
            <a:spLocks noGrp="1"/>
          </p:cNvSpPr>
          <p:nvPr>
            <p:ph type="ctrTitle"/>
          </p:nvPr>
        </p:nvSpPr>
        <p:spPr>
          <a:xfrm>
            <a:off x="510450" y="1034725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9" name="Google Shape;389;p52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– Talenta">
  <p:cSld name="TITLE_1_1_1_1_1_1_2_1_1_1_1">
    <p:bg>
      <p:bgPr>
        <a:solidFill>
          <a:srgbClr val="F22929"/>
        </a:solid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3"/>
          <p:cNvSpPr txBox="1">
            <a:spLocks noGrp="1"/>
          </p:cNvSpPr>
          <p:nvPr>
            <p:ph type="ctrTitle"/>
          </p:nvPr>
        </p:nvSpPr>
        <p:spPr>
          <a:xfrm>
            <a:off x="510450" y="325936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392" name="Google Shape;392;p53"/>
          <p:cNvCxnSpPr/>
          <p:nvPr/>
        </p:nvCxnSpPr>
        <p:spPr>
          <a:xfrm>
            <a:off x="5440925" y="268042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3" name="Google Shape;393;p53"/>
          <p:cNvCxnSpPr/>
          <p:nvPr/>
        </p:nvCxnSpPr>
        <p:spPr>
          <a:xfrm>
            <a:off x="5440925" y="35389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4" name="Google Shape;394;p53"/>
          <p:cNvCxnSpPr/>
          <p:nvPr/>
        </p:nvCxnSpPr>
        <p:spPr>
          <a:xfrm>
            <a:off x="5440925" y="39630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5" name="Google Shape;395;p53"/>
          <p:cNvCxnSpPr/>
          <p:nvPr/>
        </p:nvCxnSpPr>
        <p:spPr>
          <a:xfrm>
            <a:off x="5440925" y="43871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6" name="Google Shape;396;p53"/>
          <p:cNvSpPr txBox="1">
            <a:spLocks noGrp="1"/>
          </p:cNvSpPr>
          <p:nvPr>
            <p:ph type="subTitle" idx="1"/>
          </p:nvPr>
        </p:nvSpPr>
        <p:spPr>
          <a:xfrm>
            <a:off x="5358175" y="2710475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397" name="Google Shape;397;p53"/>
          <p:cNvSpPr txBox="1">
            <a:spLocks noGrp="1"/>
          </p:cNvSpPr>
          <p:nvPr>
            <p:ph type="subTitle" idx="2"/>
          </p:nvPr>
        </p:nvSpPr>
        <p:spPr>
          <a:xfrm>
            <a:off x="5358175" y="4432524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398" name="Google Shape;398;p53"/>
          <p:cNvSpPr txBox="1">
            <a:spLocks noGrp="1"/>
          </p:cNvSpPr>
          <p:nvPr>
            <p:ph type="subTitle" idx="3"/>
          </p:nvPr>
        </p:nvSpPr>
        <p:spPr>
          <a:xfrm>
            <a:off x="6816650" y="2710475"/>
            <a:ext cx="1764000" cy="7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399" name="Google Shape;399;p53"/>
          <p:cNvSpPr txBox="1">
            <a:spLocks noGrp="1"/>
          </p:cNvSpPr>
          <p:nvPr>
            <p:ph type="subTitle" idx="4"/>
          </p:nvPr>
        </p:nvSpPr>
        <p:spPr>
          <a:xfrm>
            <a:off x="6816650" y="3577169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400" name="Google Shape;400;p53"/>
          <p:cNvSpPr txBox="1">
            <a:spLocks noGrp="1"/>
          </p:cNvSpPr>
          <p:nvPr>
            <p:ph type="subTitle" idx="5"/>
          </p:nvPr>
        </p:nvSpPr>
        <p:spPr>
          <a:xfrm>
            <a:off x="6816650" y="4000668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401" name="Google Shape;401;p53"/>
          <p:cNvSpPr txBox="1">
            <a:spLocks noGrp="1"/>
          </p:cNvSpPr>
          <p:nvPr>
            <p:ph type="subTitle" idx="6"/>
          </p:nvPr>
        </p:nvSpPr>
        <p:spPr>
          <a:xfrm>
            <a:off x="6816650" y="4432525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402" name="Google Shape;402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40913" y="3683300"/>
            <a:ext cx="780161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0925" y="4107387"/>
            <a:ext cx="135477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8450" y="522274"/>
            <a:ext cx="1162201" cy="31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– Talenta 1">
  <p:cSld name="TITLE_1_1_1_1_1_1_2_1_1_1_1_1">
    <p:bg>
      <p:bgPr>
        <a:solidFill>
          <a:srgbClr val="F22929"/>
        </a:solidFill>
        <a:effectLst/>
      </p:bgPr>
    </p:bg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07054" y="2251710"/>
            <a:ext cx="2329892" cy="640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– Jurnal">
  <p:cSld name="TITLE_1_1_1_1_1_1_1">
    <p:bg>
      <p:bgPr>
        <a:solidFill>
          <a:srgbClr val="FAFAFA"/>
        </a:solidFill>
        <a:effectLst/>
      </p:bgPr>
    </p:bg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55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409" name="Google Shape;409;p55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0" name="Google Shape;410;p55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1" name="Google Shape;411;p55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A8FD"/>
              </a:buClr>
              <a:buSzPts val="1100"/>
              <a:buFont typeface="Inter SemiBold"/>
              <a:buNone/>
              <a:defRPr sz="1100">
                <a:solidFill>
                  <a:srgbClr val="00A8FD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12" name="Google Shape;412;p55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413" name="Google Shape;413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0840" y="4745463"/>
            <a:ext cx="637595" cy="23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– Jurnal 1">
  <p:cSld name="TITLE_1_1_1_1_1_1_1_3">
    <p:bg>
      <p:bgPr>
        <a:solidFill>
          <a:srgbClr val="FAFAFA"/>
        </a:solidFill>
        <a:effectLst/>
      </p:bgPr>
    </p:bg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6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416" name="Google Shape;416;p56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00A8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56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8" name="Google Shape;418;p56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9" name="Google Shape;419;p56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A8FD"/>
              </a:buClr>
              <a:buSzPts val="1100"/>
              <a:buFont typeface="Inter SemiBold"/>
              <a:buNone/>
              <a:defRPr sz="1100">
                <a:solidFill>
                  <a:srgbClr val="00A8FD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20" name="Google Shape;420;p56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421" name="Google Shape;421;p5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639975" cy="23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– Jurnal">
  <p:cSld name="TITLE_1_1_1_1_1_1_1_2">
    <p:bg>
      <p:bgPr>
        <a:solidFill>
          <a:srgbClr val="FAFAFA"/>
        </a:solidFill>
        <a:effectLst/>
      </p:bgPr>
    </p:bg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7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00A8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57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25" name="Google Shape;425;p5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639975" cy="235275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57"/>
          <p:cNvSpPr>
            <a:spLocks noGrp="1"/>
          </p:cNvSpPr>
          <p:nvPr>
            <p:ph type="pic" idx="2"/>
          </p:nvPr>
        </p:nvSpPr>
        <p:spPr>
          <a:xfrm>
            <a:off x="0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427" name="Google Shape;427;p57"/>
          <p:cNvSpPr txBox="1">
            <a:spLocks noGrp="1"/>
          </p:cNvSpPr>
          <p:nvPr>
            <p:ph type="ctrTitle"/>
          </p:nvPr>
        </p:nvSpPr>
        <p:spPr>
          <a:xfrm>
            <a:off x="464800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8" name="Google Shape;428;p57"/>
          <p:cNvSpPr txBox="1">
            <a:spLocks noGrp="1"/>
          </p:cNvSpPr>
          <p:nvPr>
            <p:ph type="subTitle" idx="1"/>
          </p:nvPr>
        </p:nvSpPr>
        <p:spPr>
          <a:xfrm>
            <a:off x="464800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A8FD"/>
              </a:buClr>
              <a:buSzPts val="1100"/>
              <a:buFont typeface="Inter SemiBold"/>
              <a:buNone/>
              <a:defRPr sz="1100">
                <a:solidFill>
                  <a:srgbClr val="00A8FD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29" name="Google Shape;429;p57"/>
          <p:cNvSpPr txBox="1">
            <a:spLocks noGrp="1"/>
          </p:cNvSpPr>
          <p:nvPr>
            <p:ph type="subTitle" idx="3"/>
          </p:nvPr>
        </p:nvSpPr>
        <p:spPr>
          <a:xfrm>
            <a:off x="464800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– Jurnal 1">
  <p:cSld name="TITLE_1_1_1_1_1_1_1_2_1">
    <p:bg>
      <p:bgPr>
        <a:solidFill>
          <a:srgbClr val="FAFAFA"/>
        </a:solidFill>
        <a:effectLst/>
      </p:bgPr>
    </p:bg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8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00A8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58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33" name="Google Shape;433;p5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639975" cy="235275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58"/>
          <p:cNvSpPr>
            <a:spLocks noGrp="1"/>
          </p:cNvSpPr>
          <p:nvPr>
            <p:ph type="pic" idx="2"/>
          </p:nvPr>
        </p:nvSpPr>
        <p:spPr>
          <a:xfrm>
            <a:off x="14584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435" name="Google Shape;435;p58"/>
          <p:cNvSpPr txBox="1">
            <a:spLocks noGrp="1"/>
          </p:cNvSpPr>
          <p:nvPr>
            <p:ph type="ctrTitle"/>
          </p:nvPr>
        </p:nvSpPr>
        <p:spPr>
          <a:xfrm>
            <a:off x="2701500" y="76995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300"/>
              <a:buFont typeface="Inter"/>
              <a:buNone/>
              <a:defRPr sz="23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36" name="Google Shape;436;p58"/>
          <p:cNvSpPr txBox="1">
            <a:spLocks noGrp="1"/>
          </p:cNvSpPr>
          <p:nvPr>
            <p:ph type="subTitle" idx="1"/>
          </p:nvPr>
        </p:nvSpPr>
        <p:spPr>
          <a:xfrm>
            <a:off x="30946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A8FD"/>
              </a:buClr>
              <a:buSzPts val="1100"/>
              <a:buFont typeface="Inter SemiBold"/>
              <a:buNone/>
              <a:defRPr sz="1100">
                <a:solidFill>
                  <a:srgbClr val="00A8FD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37" name="Google Shape;437;p58"/>
          <p:cNvSpPr txBox="1">
            <a:spLocks noGrp="1"/>
          </p:cNvSpPr>
          <p:nvPr>
            <p:ph type="subTitle" idx="3"/>
          </p:nvPr>
        </p:nvSpPr>
        <p:spPr>
          <a:xfrm>
            <a:off x="1758425" y="1714775"/>
            <a:ext cx="5627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438" name="Google Shape;438;p58"/>
          <p:cNvSpPr>
            <a:spLocks noGrp="1"/>
          </p:cNvSpPr>
          <p:nvPr>
            <p:ph type="pic" idx="4"/>
          </p:nvPr>
        </p:nvSpPr>
        <p:spPr>
          <a:xfrm>
            <a:off x="30617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439" name="Google Shape;439;p58"/>
          <p:cNvSpPr>
            <a:spLocks noGrp="1"/>
          </p:cNvSpPr>
          <p:nvPr>
            <p:ph type="pic" idx="5"/>
          </p:nvPr>
        </p:nvSpPr>
        <p:spPr>
          <a:xfrm>
            <a:off x="46650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440" name="Google Shape;440;p58"/>
          <p:cNvSpPr>
            <a:spLocks noGrp="1"/>
          </p:cNvSpPr>
          <p:nvPr>
            <p:ph type="pic" idx="6"/>
          </p:nvPr>
        </p:nvSpPr>
        <p:spPr>
          <a:xfrm>
            <a:off x="62683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– Jurnal 2">
  <p:cSld name="TITLE_1_1_1_1_1_1_1_2_2">
    <p:bg>
      <p:bgPr>
        <a:solidFill>
          <a:srgbClr val="FAFAFA"/>
        </a:solidFill>
        <a:effectLst/>
      </p:bgPr>
    </p:bg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59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00A8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59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44" name="Google Shape;444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639975" cy="235275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59"/>
          <p:cNvSpPr>
            <a:spLocks noGrp="1"/>
          </p:cNvSpPr>
          <p:nvPr>
            <p:ph type="pic" idx="2"/>
          </p:nvPr>
        </p:nvSpPr>
        <p:spPr>
          <a:xfrm>
            <a:off x="5058100" y="1138175"/>
            <a:ext cx="3548100" cy="2855100"/>
          </a:xfrm>
          <a:prstGeom prst="rect">
            <a:avLst/>
          </a:prstGeom>
          <a:noFill/>
          <a:ln>
            <a:noFill/>
          </a:ln>
        </p:spPr>
      </p:sp>
      <p:sp>
        <p:nvSpPr>
          <p:cNvPr id="446" name="Google Shape;446;p59"/>
          <p:cNvSpPr txBox="1">
            <a:spLocks noGrp="1"/>
          </p:cNvSpPr>
          <p:nvPr>
            <p:ph type="subTitle" idx="1"/>
          </p:nvPr>
        </p:nvSpPr>
        <p:spPr>
          <a:xfrm>
            <a:off x="177550" y="138312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A8FD"/>
              </a:buClr>
              <a:buSzPts val="1100"/>
              <a:buFont typeface="Inter SemiBold"/>
              <a:buNone/>
              <a:defRPr sz="1100">
                <a:solidFill>
                  <a:srgbClr val="00A8FD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47" name="Google Shape;447;p59"/>
          <p:cNvSpPr txBox="1">
            <a:spLocks noGrp="1"/>
          </p:cNvSpPr>
          <p:nvPr>
            <p:ph type="ctrTitle"/>
          </p:nvPr>
        </p:nvSpPr>
        <p:spPr>
          <a:xfrm>
            <a:off x="510450" y="105573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8" name="Google Shape;448;p59"/>
          <p:cNvSpPr txBox="1">
            <a:spLocks noGrp="1"/>
          </p:cNvSpPr>
          <p:nvPr>
            <p:ph type="subTitle" idx="3"/>
          </p:nvPr>
        </p:nvSpPr>
        <p:spPr>
          <a:xfrm>
            <a:off x="510450" y="1987499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cxnSp>
        <p:nvCxnSpPr>
          <p:cNvPr id="449" name="Google Shape;449;p59"/>
          <p:cNvCxnSpPr/>
          <p:nvPr/>
        </p:nvCxnSpPr>
        <p:spPr>
          <a:xfrm>
            <a:off x="280575" y="589975"/>
            <a:ext cx="8620500" cy="0"/>
          </a:xfrm>
          <a:prstGeom prst="straightConnector1">
            <a:avLst/>
          </a:prstGeom>
          <a:noFill/>
          <a:ln w="9525" cap="flat" cmpd="sng">
            <a:solidFill>
              <a:srgbClr val="00A8FD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– Jurnal 3">
  <p:cSld name="TITLE_1_1_1_1_1_1_1_2_3">
    <p:bg>
      <p:bgPr>
        <a:solidFill>
          <a:srgbClr val="00A8FD"/>
        </a:solidFill>
        <a:effectLst/>
      </p:bgPr>
    </p:bg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60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2" name="Google Shape;452;p60"/>
          <p:cNvSpPr txBox="1">
            <a:spLocks noGrp="1"/>
          </p:cNvSpPr>
          <p:nvPr>
            <p:ph type="subTitle" idx="1"/>
          </p:nvPr>
        </p:nvSpPr>
        <p:spPr>
          <a:xfrm>
            <a:off x="510450" y="417599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SemiBold"/>
              <a:buNone/>
              <a:defRPr sz="11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53" name="Google Shape;453;p60"/>
          <p:cNvSpPr txBox="1">
            <a:spLocks noGrp="1"/>
          </p:cNvSpPr>
          <p:nvPr>
            <p:ph type="ctrTitle"/>
          </p:nvPr>
        </p:nvSpPr>
        <p:spPr>
          <a:xfrm>
            <a:off x="510450" y="1034725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454" name="Google Shape;454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639975" cy="235275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60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– Jurnal 3 1">
  <p:cSld name="TITLE_1_1_1_1_1_1_1_2_3_1">
    <p:bg>
      <p:bgPr>
        <a:solidFill>
          <a:srgbClr val="00A8FD"/>
        </a:solid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61"/>
          <p:cNvSpPr txBox="1">
            <a:spLocks noGrp="1"/>
          </p:cNvSpPr>
          <p:nvPr>
            <p:ph type="ctrTitle"/>
          </p:nvPr>
        </p:nvSpPr>
        <p:spPr>
          <a:xfrm>
            <a:off x="510450" y="325936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458" name="Google Shape;458;p61"/>
          <p:cNvCxnSpPr/>
          <p:nvPr/>
        </p:nvCxnSpPr>
        <p:spPr>
          <a:xfrm>
            <a:off x="5440925" y="268042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9" name="Google Shape;459;p61"/>
          <p:cNvCxnSpPr/>
          <p:nvPr/>
        </p:nvCxnSpPr>
        <p:spPr>
          <a:xfrm>
            <a:off x="5440925" y="35389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0" name="Google Shape;460;p61"/>
          <p:cNvCxnSpPr/>
          <p:nvPr/>
        </p:nvCxnSpPr>
        <p:spPr>
          <a:xfrm>
            <a:off x="5440925" y="39630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1" name="Google Shape;461;p61"/>
          <p:cNvCxnSpPr/>
          <p:nvPr/>
        </p:nvCxnSpPr>
        <p:spPr>
          <a:xfrm>
            <a:off x="5440925" y="43871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2" name="Google Shape;462;p61"/>
          <p:cNvSpPr txBox="1">
            <a:spLocks noGrp="1"/>
          </p:cNvSpPr>
          <p:nvPr>
            <p:ph type="subTitle" idx="1"/>
          </p:nvPr>
        </p:nvSpPr>
        <p:spPr>
          <a:xfrm>
            <a:off x="5358175" y="2710475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463" name="Google Shape;463;p61"/>
          <p:cNvSpPr txBox="1">
            <a:spLocks noGrp="1"/>
          </p:cNvSpPr>
          <p:nvPr>
            <p:ph type="subTitle" idx="2"/>
          </p:nvPr>
        </p:nvSpPr>
        <p:spPr>
          <a:xfrm>
            <a:off x="5358175" y="4432524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464" name="Google Shape;464;p61"/>
          <p:cNvSpPr txBox="1">
            <a:spLocks noGrp="1"/>
          </p:cNvSpPr>
          <p:nvPr>
            <p:ph type="subTitle" idx="3"/>
          </p:nvPr>
        </p:nvSpPr>
        <p:spPr>
          <a:xfrm>
            <a:off x="6816650" y="2710475"/>
            <a:ext cx="1764000" cy="7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465" name="Google Shape;465;p61"/>
          <p:cNvSpPr txBox="1">
            <a:spLocks noGrp="1"/>
          </p:cNvSpPr>
          <p:nvPr>
            <p:ph type="subTitle" idx="4"/>
          </p:nvPr>
        </p:nvSpPr>
        <p:spPr>
          <a:xfrm>
            <a:off x="6816650" y="3577169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466" name="Google Shape;466;p61"/>
          <p:cNvSpPr txBox="1">
            <a:spLocks noGrp="1"/>
          </p:cNvSpPr>
          <p:nvPr>
            <p:ph type="subTitle" idx="5"/>
          </p:nvPr>
        </p:nvSpPr>
        <p:spPr>
          <a:xfrm>
            <a:off x="6816650" y="4000668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467" name="Google Shape;467;p61"/>
          <p:cNvSpPr txBox="1">
            <a:spLocks noGrp="1"/>
          </p:cNvSpPr>
          <p:nvPr>
            <p:ph type="subTitle" idx="6"/>
          </p:nvPr>
        </p:nvSpPr>
        <p:spPr>
          <a:xfrm>
            <a:off x="6816650" y="4432525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468" name="Google Shape;468;p6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40913" y="3683300"/>
            <a:ext cx="780161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0925" y="4107387"/>
            <a:ext cx="135477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8658" y="522275"/>
            <a:ext cx="1002067" cy="36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– Jurnal 3 2">
  <p:cSld name="TITLE_1_1_1_1_1_1_1_2_3_2">
    <p:bg>
      <p:bgPr>
        <a:solidFill>
          <a:srgbClr val="00A8FD"/>
        </a:solidFill>
        <a:effectLst/>
      </p:bgPr>
    </p:bg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6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01491" y="2251710"/>
            <a:ext cx="1741018" cy="640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– Klikpajak">
  <p:cSld name="TITLE_1_1_1_1_1_1_1_1">
    <p:bg>
      <p:bgPr>
        <a:solidFill>
          <a:srgbClr val="FAFAFA"/>
        </a:soli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3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475" name="Google Shape;475;p63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6" name="Google Shape;476;p63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7" name="Google Shape;477;p63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9100"/>
              </a:buClr>
              <a:buSzPts val="1100"/>
              <a:buFont typeface="Inter SemiBold"/>
              <a:buNone/>
              <a:defRPr sz="1100">
                <a:solidFill>
                  <a:srgbClr val="FF910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78" name="Google Shape;478;p63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479" name="Google Shape;479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873560" cy="23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650" y="4745595"/>
            <a:ext cx="873549" cy="235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– Klikpajak 1">
  <p:cSld name="TITLE_1_1_1_1_1_1_1_1_1">
    <p:bg>
      <p:bgPr>
        <a:solidFill>
          <a:srgbClr val="FAFAFA"/>
        </a:solidFill>
        <a:effectLst/>
      </p:bgPr>
    </p:bg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64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483" name="Google Shape;483;p64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FF91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64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5" name="Google Shape;485;p64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6" name="Google Shape;486;p64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9100"/>
              </a:buClr>
              <a:buSzPts val="1100"/>
              <a:buFont typeface="Inter SemiBold"/>
              <a:buNone/>
              <a:defRPr sz="1100">
                <a:solidFill>
                  <a:srgbClr val="FF910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87" name="Google Shape;487;p64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488" name="Google Shape;488;p6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873560" cy="23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– Klikpajak" type="tx">
  <p:cSld name="TITLE_AND_BODY"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65"/>
          <p:cNvSpPr>
            <a:spLocks noGrp="1"/>
          </p:cNvSpPr>
          <p:nvPr>
            <p:ph type="pic" idx="2"/>
          </p:nvPr>
        </p:nvSpPr>
        <p:spPr>
          <a:xfrm>
            <a:off x="0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491" name="Google Shape;491;p65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FF91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65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3" name="Google Shape;493;p65"/>
          <p:cNvSpPr txBox="1">
            <a:spLocks noGrp="1"/>
          </p:cNvSpPr>
          <p:nvPr>
            <p:ph type="ctrTitle"/>
          </p:nvPr>
        </p:nvSpPr>
        <p:spPr>
          <a:xfrm>
            <a:off x="464800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94" name="Google Shape;494;p65"/>
          <p:cNvSpPr txBox="1">
            <a:spLocks noGrp="1"/>
          </p:cNvSpPr>
          <p:nvPr>
            <p:ph type="subTitle" idx="1"/>
          </p:nvPr>
        </p:nvSpPr>
        <p:spPr>
          <a:xfrm>
            <a:off x="464800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9100"/>
              </a:buClr>
              <a:buSzPts val="1100"/>
              <a:buFont typeface="Inter SemiBold"/>
              <a:buNone/>
              <a:defRPr sz="1100">
                <a:solidFill>
                  <a:srgbClr val="FF910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95" name="Google Shape;495;p65"/>
          <p:cNvSpPr txBox="1">
            <a:spLocks noGrp="1"/>
          </p:cNvSpPr>
          <p:nvPr>
            <p:ph type="subTitle" idx="3"/>
          </p:nvPr>
        </p:nvSpPr>
        <p:spPr>
          <a:xfrm>
            <a:off x="464800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496" name="Google Shape;496;p6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873560" cy="23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– Klikpajak">
  <p:cSld name="TITLE_AND_BODY_1"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66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FF91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66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00" name="Google Shape;500;p6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873560" cy="235275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66"/>
          <p:cNvSpPr>
            <a:spLocks noGrp="1"/>
          </p:cNvSpPr>
          <p:nvPr>
            <p:ph type="pic" idx="2"/>
          </p:nvPr>
        </p:nvSpPr>
        <p:spPr>
          <a:xfrm>
            <a:off x="14584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502" name="Google Shape;502;p66"/>
          <p:cNvSpPr txBox="1">
            <a:spLocks noGrp="1"/>
          </p:cNvSpPr>
          <p:nvPr>
            <p:ph type="ctrTitle"/>
          </p:nvPr>
        </p:nvSpPr>
        <p:spPr>
          <a:xfrm>
            <a:off x="2701500" y="76995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300"/>
              <a:buFont typeface="Inter"/>
              <a:buNone/>
              <a:defRPr sz="23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03" name="Google Shape;503;p66"/>
          <p:cNvSpPr txBox="1">
            <a:spLocks noGrp="1"/>
          </p:cNvSpPr>
          <p:nvPr>
            <p:ph type="subTitle" idx="1"/>
          </p:nvPr>
        </p:nvSpPr>
        <p:spPr>
          <a:xfrm>
            <a:off x="30946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9100"/>
              </a:buClr>
              <a:buSzPts val="1100"/>
              <a:buFont typeface="Inter SemiBold"/>
              <a:buNone/>
              <a:defRPr sz="1100">
                <a:solidFill>
                  <a:srgbClr val="FF910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04" name="Google Shape;504;p66"/>
          <p:cNvSpPr txBox="1">
            <a:spLocks noGrp="1"/>
          </p:cNvSpPr>
          <p:nvPr>
            <p:ph type="subTitle" idx="3"/>
          </p:nvPr>
        </p:nvSpPr>
        <p:spPr>
          <a:xfrm>
            <a:off x="1758425" y="1714775"/>
            <a:ext cx="5627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505" name="Google Shape;505;p66"/>
          <p:cNvSpPr>
            <a:spLocks noGrp="1"/>
          </p:cNvSpPr>
          <p:nvPr>
            <p:ph type="pic" idx="4"/>
          </p:nvPr>
        </p:nvSpPr>
        <p:spPr>
          <a:xfrm>
            <a:off x="30617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506" name="Google Shape;506;p66"/>
          <p:cNvSpPr>
            <a:spLocks noGrp="1"/>
          </p:cNvSpPr>
          <p:nvPr>
            <p:ph type="pic" idx="5"/>
          </p:nvPr>
        </p:nvSpPr>
        <p:spPr>
          <a:xfrm>
            <a:off x="46650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507" name="Google Shape;507;p66"/>
          <p:cNvSpPr>
            <a:spLocks noGrp="1"/>
          </p:cNvSpPr>
          <p:nvPr>
            <p:ph type="pic" idx="6"/>
          </p:nvPr>
        </p:nvSpPr>
        <p:spPr>
          <a:xfrm>
            <a:off x="62683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– Klikpajak">
  <p:cSld name="TITLE_AND_BODY_2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67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FF91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67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11" name="Google Shape;511;p6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873560" cy="235275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67"/>
          <p:cNvSpPr>
            <a:spLocks noGrp="1"/>
          </p:cNvSpPr>
          <p:nvPr>
            <p:ph type="pic" idx="2"/>
          </p:nvPr>
        </p:nvSpPr>
        <p:spPr>
          <a:xfrm>
            <a:off x="5058100" y="1138175"/>
            <a:ext cx="3548100" cy="2855100"/>
          </a:xfrm>
          <a:prstGeom prst="rect">
            <a:avLst/>
          </a:prstGeom>
          <a:noFill/>
          <a:ln>
            <a:noFill/>
          </a:ln>
        </p:spPr>
      </p:sp>
      <p:sp>
        <p:nvSpPr>
          <p:cNvPr id="513" name="Google Shape;513;p67"/>
          <p:cNvSpPr txBox="1">
            <a:spLocks noGrp="1"/>
          </p:cNvSpPr>
          <p:nvPr>
            <p:ph type="subTitle" idx="1"/>
          </p:nvPr>
        </p:nvSpPr>
        <p:spPr>
          <a:xfrm>
            <a:off x="177550" y="138312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9100"/>
              </a:buClr>
              <a:buSzPts val="1100"/>
              <a:buFont typeface="Inter SemiBold"/>
              <a:buNone/>
              <a:defRPr sz="1100">
                <a:solidFill>
                  <a:srgbClr val="FF910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14" name="Google Shape;514;p67"/>
          <p:cNvSpPr txBox="1">
            <a:spLocks noGrp="1"/>
          </p:cNvSpPr>
          <p:nvPr>
            <p:ph type="ctrTitle"/>
          </p:nvPr>
        </p:nvSpPr>
        <p:spPr>
          <a:xfrm>
            <a:off x="510450" y="105573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5" name="Google Shape;515;p67"/>
          <p:cNvSpPr txBox="1">
            <a:spLocks noGrp="1"/>
          </p:cNvSpPr>
          <p:nvPr>
            <p:ph type="subTitle" idx="3"/>
          </p:nvPr>
        </p:nvSpPr>
        <p:spPr>
          <a:xfrm>
            <a:off x="510450" y="1987499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cxnSp>
        <p:nvCxnSpPr>
          <p:cNvPr id="516" name="Google Shape;516;p67"/>
          <p:cNvCxnSpPr/>
          <p:nvPr/>
        </p:nvCxnSpPr>
        <p:spPr>
          <a:xfrm>
            <a:off x="280575" y="589975"/>
            <a:ext cx="8620500" cy="0"/>
          </a:xfrm>
          <a:prstGeom prst="straightConnector1">
            <a:avLst/>
          </a:prstGeom>
          <a:noFill/>
          <a:ln w="9525" cap="flat" cmpd="sng">
            <a:solidFill>
              <a:srgbClr val="FF91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– Klikpajak">
  <p:cSld name="TITLE_AND_BODY_3">
    <p:bg>
      <p:bgPr>
        <a:solidFill>
          <a:srgbClr val="FF9100"/>
        </a:solidFill>
        <a:effectLst/>
      </p:bgPr>
    </p:bg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68"/>
          <p:cNvSpPr txBox="1">
            <a:spLocks noGrp="1"/>
          </p:cNvSpPr>
          <p:nvPr>
            <p:ph type="subTitle" idx="1"/>
          </p:nvPr>
        </p:nvSpPr>
        <p:spPr>
          <a:xfrm>
            <a:off x="510450" y="417599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SemiBold"/>
              <a:buNone/>
              <a:defRPr sz="11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19" name="Google Shape;519;p68"/>
          <p:cNvSpPr txBox="1">
            <a:spLocks noGrp="1"/>
          </p:cNvSpPr>
          <p:nvPr>
            <p:ph type="ctrTitle"/>
          </p:nvPr>
        </p:nvSpPr>
        <p:spPr>
          <a:xfrm>
            <a:off x="510450" y="1034725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20" name="Google Shape;520;p68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21" name="Google Shape;521;p6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873560" cy="235275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68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– Klikpajak">
  <p:cSld name="TITLE_AND_BODY_4">
    <p:bg>
      <p:bgPr>
        <a:solidFill>
          <a:srgbClr val="FF9100"/>
        </a:solidFill>
        <a:effectLst/>
      </p:bgPr>
    </p:bg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69"/>
          <p:cNvSpPr txBox="1">
            <a:spLocks noGrp="1"/>
          </p:cNvSpPr>
          <p:nvPr>
            <p:ph type="ctrTitle"/>
          </p:nvPr>
        </p:nvSpPr>
        <p:spPr>
          <a:xfrm>
            <a:off x="510450" y="325936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525" name="Google Shape;525;p69"/>
          <p:cNvCxnSpPr/>
          <p:nvPr/>
        </p:nvCxnSpPr>
        <p:spPr>
          <a:xfrm>
            <a:off x="5440925" y="268042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6" name="Google Shape;526;p69"/>
          <p:cNvCxnSpPr/>
          <p:nvPr/>
        </p:nvCxnSpPr>
        <p:spPr>
          <a:xfrm>
            <a:off x="5440925" y="35389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7" name="Google Shape;527;p69"/>
          <p:cNvCxnSpPr/>
          <p:nvPr/>
        </p:nvCxnSpPr>
        <p:spPr>
          <a:xfrm>
            <a:off x="5440925" y="39630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8" name="Google Shape;528;p69"/>
          <p:cNvCxnSpPr/>
          <p:nvPr/>
        </p:nvCxnSpPr>
        <p:spPr>
          <a:xfrm>
            <a:off x="5440925" y="43871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29" name="Google Shape;529;p69"/>
          <p:cNvSpPr txBox="1">
            <a:spLocks noGrp="1"/>
          </p:cNvSpPr>
          <p:nvPr>
            <p:ph type="subTitle" idx="1"/>
          </p:nvPr>
        </p:nvSpPr>
        <p:spPr>
          <a:xfrm>
            <a:off x="5358175" y="2710475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530" name="Google Shape;530;p69"/>
          <p:cNvSpPr txBox="1">
            <a:spLocks noGrp="1"/>
          </p:cNvSpPr>
          <p:nvPr>
            <p:ph type="subTitle" idx="2"/>
          </p:nvPr>
        </p:nvSpPr>
        <p:spPr>
          <a:xfrm>
            <a:off x="5358175" y="4432524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531" name="Google Shape;531;p69"/>
          <p:cNvSpPr txBox="1">
            <a:spLocks noGrp="1"/>
          </p:cNvSpPr>
          <p:nvPr>
            <p:ph type="subTitle" idx="3"/>
          </p:nvPr>
        </p:nvSpPr>
        <p:spPr>
          <a:xfrm>
            <a:off x="6816650" y="2710475"/>
            <a:ext cx="1764000" cy="7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532" name="Google Shape;532;p69"/>
          <p:cNvSpPr txBox="1">
            <a:spLocks noGrp="1"/>
          </p:cNvSpPr>
          <p:nvPr>
            <p:ph type="subTitle" idx="4"/>
          </p:nvPr>
        </p:nvSpPr>
        <p:spPr>
          <a:xfrm>
            <a:off x="6816650" y="3577169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533" name="Google Shape;533;p69"/>
          <p:cNvSpPr txBox="1">
            <a:spLocks noGrp="1"/>
          </p:cNvSpPr>
          <p:nvPr>
            <p:ph type="subTitle" idx="5"/>
          </p:nvPr>
        </p:nvSpPr>
        <p:spPr>
          <a:xfrm>
            <a:off x="6816650" y="4000668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534" name="Google Shape;534;p69"/>
          <p:cNvSpPr txBox="1">
            <a:spLocks noGrp="1"/>
          </p:cNvSpPr>
          <p:nvPr>
            <p:ph type="subTitle" idx="6"/>
          </p:nvPr>
        </p:nvSpPr>
        <p:spPr>
          <a:xfrm>
            <a:off x="6816650" y="4432525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535" name="Google Shape;535;p6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40913" y="3683300"/>
            <a:ext cx="780161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0925" y="4107387"/>
            <a:ext cx="135477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2887" y="522275"/>
            <a:ext cx="1367836" cy="36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– Klikpajak">
  <p:cSld name="TITLE_AND_BODY_5">
    <p:bg>
      <p:bgPr>
        <a:solidFill>
          <a:srgbClr val="FF9100"/>
        </a:solidFill>
        <a:effectLst/>
      </p:bgPr>
    </p:bg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" name="Google Shape;539;p7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81451" y="2251710"/>
            <a:ext cx="2381098" cy="640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– Flex">
  <p:cSld name="TITLE_AND_BODY_5_1">
    <p:bg>
      <p:bgPr>
        <a:solidFill>
          <a:srgbClr val="FAFAFA"/>
        </a:solidFill>
        <a:effectLst/>
      </p:bgPr>
    </p:bg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71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542" name="Google Shape;542;p71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3" name="Google Shape;543;p71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4" name="Google Shape;544;p71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7C4DFF"/>
              </a:buClr>
              <a:buSzPts val="1100"/>
              <a:buFont typeface="Inter SemiBold"/>
              <a:buNone/>
              <a:defRPr sz="1100">
                <a:solidFill>
                  <a:srgbClr val="7C4D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45" name="Google Shape;545;p71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546" name="Google Shape;546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513352" cy="20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650" y="4745164"/>
            <a:ext cx="513349" cy="201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– Flex 1">
  <p:cSld name="TITLE_AND_BODY_5_1_3">
    <p:bg>
      <p:bgPr>
        <a:solidFill>
          <a:srgbClr val="FAFAFA"/>
        </a:solidFill>
        <a:effectLst/>
      </p:bgPr>
    </p:bg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72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550" name="Google Shape;550;p72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7C4D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72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2" name="Google Shape;552;p72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3" name="Google Shape;553;p72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7C4DFF"/>
              </a:buClr>
              <a:buSzPts val="1100"/>
              <a:buFont typeface="Inter SemiBold"/>
              <a:buNone/>
              <a:defRPr sz="1100">
                <a:solidFill>
                  <a:srgbClr val="7C4D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54" name="Google Shape;554;p72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555" name="Google Shape;555;p7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513352" cy="20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– Flex">
  <p:cSld name="TITLE_AND_BODY_5_1_2">
    <p:bg>
      <p:bgPr>
        <a:solidFill>
          <a:srgbClr val="FAFAFA"/>
        </a:solidFill>
        <a:effectLst/>
      </p:bgPr>
    </p:bg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73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7C4D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8" name="Google Shape;558;p73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9" name="Google Shape;559;p7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513352" cy="200775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73"/>
          <p:cNvSpPr>
            <a:spLocks noGrp="1"/>
          </p:cNvSpPr>
          <p:nvPr>
            <p:ph type="pic" idx="2"/>
          </p:nvPr>
        </p:nvSpPr>
        <p:spPr>
          <a:xfrm>
            <a:off x="0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561" name="Google Shape;561;p73"/>
          <p:cNvSpPr txBox="1">
            <a:spLocks noGrp="1"/>
          </p:cNvSpPr>
          <p:nvPr>
            <p:ph type="ctrTitle"/>
          </p:nvPr>
        </p:nvSpPr>
        <p:spPr>
          <a:xfrm>
            <a:off x="464800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62" name="Google Shape;562;p73"/>
          <p:cNvSpPr txBox="1">
            <a:spLocks noGrp="1"/>
          </p:cNvSpPr>
          <p:nvPr>
            <p:ph type="subTitle" idx="1"/>
          </p:nvPr>
        </p:nvSpPr>
        <p:spPr>
          <a:xfrm>
            <a:off x="464800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7C4DFF"/>
              </a:buClr>
              <a:buSzPts val="1100"/>
              <a:buFont typeface="Inter SemiBold"/>
              <a:buNone/>
              <a:defRPr sz="1100">
                <a:solidFill>
                  <a:srgbClr val="7C4D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63" name="Google Shape;563;p73"/>
          <p:cNvSpPr txBox="1">
            <a:spLocks noGrp="1"/>
          </p:cNvSpPr>
          <p:nvPr>
            <p:ph type="subTitle" idx="3"/>
          </p:nvPr>
        </p:nvSpPr>
        <p:spPr>
          <a:xfrm>
            <a:off x="464800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– Flex">
  <p:cSld name="TITLE_AND_BODY_5_1_2_1">
    <p:bg>
      <p:bgPr>
        <a:solidFill>
          <a:srgbClr val="FAFAFA"/>
        </a:solidFill>
        <a:effectLst/>
      </p:bgPr>
    </p:bg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74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7C4D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74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67" name="Google Shape;567;p7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513352" cy="200775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74"/>
          <p:cNvSpPr>
            <a:spLocks noGrp="1"/>
          </p:cNvSpPr>
          <p:nvPr>
            <p:ph type="pic" idx="2"/>
          </p:nvPr>
        </p:nvSpPr>
        <p:spPr>
          <a:xfrm>
            <a:off x="14584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569" name="Google Shape;569;p74"/>
          <p:cNvSpPr txBox="1">
            <a:spLocks noGrp="1"/>
          </p:cNvSpPr>
          <p:nvPr>
            <p:ph type="ctrTitle"/>
          </p:nvPr>
        </p:nvSpPr>
        <p:spPr>
          <a:xfrm>
            <a:off x="2701500" y="76995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300"/>
              <a:buFont typeface="Inter"/>
              <a:buNone/>
              <a:defRPr sz="23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70" name="Google Shape;570;p74"/>
          <p:cNvSpPr txBox="1">
            <a:spLocks noGrp="1"/>
          </p:cNvSpPr>
          <p:nvPr>
            <p:ph type="subTitle" idx="1"/>
          </p:nvPr>
        </p:nvSpPr>
        <p:spPr>
          <a:xfrm>
            <a:off x="30946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C4DFF"/>
              </a:buClr>
              <a:buSzPts val="1100"/>
              <a:buFont typeface="Inter SemiBold"/>
              <a:buNone/>
              <a:defRPr sz="1100">
                <a:solidFill>
                  <a:srgbClr val="7C4D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71" name="Google Shape;571;p74"/>
          <p:cNvSpPr txBox="1">
            <a:spLocks noGrp="1"/>
          </p:cNvSpPr>
          <p:nvPr>
            <p:ph type="subTitle" idx="3"/>
          </p:nvPr>
        </p:nvSpPr>
        <p:spPr>
          <a:xfrm>
            <a:off x="1758425" y="1714775"/>
            <a:ext cx="5627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572" name="Google Shape;572;p74"/>
          <p:cNvSpPr>
            <a:spLocks noGrp="1"/>
          </p:cNvSpPr>
          <p:nvPr>
            <p:ph type="pic" idx="4"/>
          </p:nvPr>
        </p:nvSpPr>
        <p:spPr>
          <a:xfrm>
            <a:off x="30617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573" name="Google Shape;573;p74"/>
          <p:cNvSpPr>
            <a:spLocks noGrp="1"/>
          </p:cNvSpPr>
          <p:nvPr>
            <p:ph type="pic" idx="5"/>
          </p:nvPr>
        </p:nvSpPr>
        <p:spPr>
          <a:xfrm>
            <a:off x="46650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574" name="Google Shape;574;p74"/>
          <p:cNvSpPr>
            <a:spLocks noGrp="1"/>
          </p:cNvSpPr>
          <p:nvPr>
            <p:ph type="pic" idx="6"/>
          </p:nvPr>
        </p:nvSpPr>
        <p:spPr>
          <a:xfrm>
            <a:off x="62683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– Flex">
  <p:cSld name="TITLE_AND_BODY_5_1_2_2">
    <p:bg>
      <p:bgPr>
        <a:solidFill>
          <a:srgbClr val="FAFAFA"/>
        </a:solidFill>
        <a:effectLst/>
      </p:bgPr>
    </p:bg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75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7C4D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75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8" name="Google Shape;578;p7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513352" cy="200775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75"/>
          <p:cNvSpPr>
            <a:spLocks noGrp="1"/>
          </p:cNvSpPr>
          <p:nvPr>
            <p:ph type="pic" idx="2"/>
          </p:nvPr>
        </p:nvSpPr>
        <p:spPr>
          <a:xfrm>
            <a:off x="5058100" y="1138175"/>
            <a:ext cx="3548100" cy="2855100"/>
          </a:xfrm>
          <a:prstGeom prst="rect">
            <a:avLst/>
          </a:prstGeom>
          <a:noFill/>
          <a:ln>
            <a:noFill/>
          </a:ln>
        </p:spPr>
      </p:sp>
      <p:sp>
        <p:nvSpPr>
          <p:cNvPr id="580" name="Google Shape;580;p75"/>
          <p:cNvSpPr txBox="1">
            <a:spLocks noGrp="1"/>
          </p:cNvSpPr>
          <p:nvPr>
            <p:ph type="subTitle" idx="1"/>
          </p:nvPr>
        </p:nvSpPr>
        <p:spPr>
          <a:xfrm>
            <a:off x="177550" y="138312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7C4DFF"/>
              </a:buClr>
              <a:buSzPts val="1100"/>
              <a:buFont typeface="Inter SemiBold"/>
              <a:buNone/>
              <a:defRPr sz="1100">
                <a:solidFill>
                  <a:srgbClr val="7C4D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1" name="Google Shape;581;p75"/>
          <p:cNvSpPr txBox="1">
            <a:spLocks noGrp="1"/>
          </p:cNvSpPr>
          <p:nvPr>
            <p:ph type="ctrTitle"/>
          </p:nvPr>
        </p:nvSpPr>
        <p:spPr>
          <a:xfrm>
            <a:off x="510450" y="105573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2" name="Google Shape;582;p75"/>
          <p:cNvSpPr txBox="1">
            <a:spLocks noGrp="1"/>
          </p:cNvSpPr>
          <p:nvPr>
            <p:ph type="subTitle" idx="3"/>
          </p:nvPr>
        </p:nvSpPr>
        <p:spPr>
          <a:xfrm>
            <a:off x="510450" y="1987499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cxnSp>
        <p:nvCxnSpPr>
          <p:cNvPr id="583" name="Google Shape;583;p75"/>
          <p:cNvCxnSpPr/>
          <p:nvPr/>
        </p:nvCxnSpPr>
        <p:spPr>
          <a:xfrm>
            <a:off x="280575" y="589975"/>
            <a:ext cx="8620500" cy="0"/>
          </a:xfrm>
          <a:prstGeom prst="straightConnector1">
            <a:avLst/>
          </a:prstGeom>
          <a:noFill/>
          <a:ln w="9525" cap="flat" cmpd="sng">
            <a:solidFill>
              <a:srgbClr val="7C4D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– Flex">
  <p:cSld name="TITLE_AND_BODY_5_1_1">
    <p:bg>
      <p:bgPr>
        <a:solidFill>
          <a:srgbClr val="7C4DFF"/>
        </a:solidFill>
        <a:effectLst/>
      </p:bgPr>
    </p:bg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76"/>
          <p:cNvSpPr txBox="1">
            <a:spLocks noGrp="1"/>
          </p:cNvSpPr>
          <p:nvPr>
            <p:ph type="subTitle" idx="1"/>
          </p:nvPr>
        </p:nvSpPr>
        <p:spPr>
          <a:xfrm>
            <a:off x="510450" y="417599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SemiBold"/>
              <a:buNone/>
              <a:defRPr sz="11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6" name="Google Shape;586;p76"/>
          <p:cNvSpPr txBox="1">
            <a:spLocks noGrp="1"/>
          </p:cNvSpPr>
          <p:nvPr>
            <p:ph type="ctrTitle"/>
          </p:nvPr>
        </p:nvSpPr>
        <p:spPr>
          <a:xfrm>
            <a:off x="510450" y="1034725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7" name="Google Shape;587;p76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8" name="Google Shape;588;p7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513352" cy="200775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76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– Flex">
  <p:cSld name="TITLE_AND_BODY_5_1_1_2">
    <p:bg>
      <p:bgPr>
        <a:solidFill>
          <a:srgbClr val="7C4DFF"/>
        </a:solidFill>
        <a:effectLst/>
      </p:bgPr>
    </p:bg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77"/>
          <p:cNvSpPr txBox="1">
            <a:spLocks noGrp="1"/>
          </p:cNvSpPr>
          <p:nvPr>
            <p:ph type="ctrTitle"/>
          </p:nvPr>
        </p:nvSpPr>
        <p:spPr>
          <a:xfrm>
            <a:off x="510450" y="325936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592" name="Google Shape;592;p77"/>
          <p:cNvCxnSpPr/>
          <p:nvPr/>
        </p:nvCxnSpPr>
        <p:spPr>
          <a:xfrm>
            <a:off x="5440925" y="268042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3" name="Google Shape;593;p77"/>
          <p:cNvCxnSpPr/>
          <p:nvPr/>
        </p:nvCxnSpPr>
        <p:spPr>
          <a:xfrm>
            <a:off x="5440925" y="35389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4" name="Google Shape;594;p77"/>
          <p:cNvCxnSpPr/>
          <p:nvPr/>
        </p:nvCxnSpPr>
        <p:spPr>
          <a:xfrm>
            <a:off x="5440925" y="39630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5" name="Google Shape;595;p77"/>
          <p:cNvCxnSpPr/>
          <p:nvPr/>
        </p:nvCxnSpPr>
        <p:spPr>
          <a:xfrm>
            <a:off x="5440925" y="43871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6" name="Google Shape;596;p77"/>
          <p:cNvSpPr txBox="1">
            <a:spLocks noGrp="1"/>
          </p:cNvSpPr>
          <p:nvPr>
            <p:ph type="subTitle" idx="1"/>
          </p:nvPr>
        </p:nvSpPr>
        <p:spPr>
          <a:xfrm>
            <a:off x="5358175" y="2710475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597" name="Google Shape;597;p77"/>
          <p:cNvSpPr txBox="1">
            <a:spLocks noGrp="1"/>
          </p:cNvSpPr>
          <p:nvPr>
            <p:ph type="subTitle" idx="2"/>
          </p:nvPr>
        </p:nvSpPr>
        <p:spPr>
          <a:xfrm>
            <a:off x="5358175" y="4432524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598" name="Google Shape;598;p77"/>
          <p:cNvSpPr txBox="1">
            <a:spLocks noGrp="1"/>
          </p:cNvSpPr>
          <p:nvPr>
            <p:ph type="subTitle" idx="3"/>
          </p:nvPr>
        </p:nvSpPr>
        <p:spPr>
          <a:xfrm>
            <a:off x="6816650" y="2710475"/>
            <a:ext cx="1764000" cy="7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599" name="Google Shape;599;p77"/>
          <p:cNvSpPr txBox="1">
            <a:spLocks noGrp="1"/>
          </p:cNvSpPr>
          <p:nvPr>
            <p:ph type="subTitle" idx="4"/>
          </p:nvPr>
        </p:nvSpPr>
        <p:spPr>
          <a:xfrm>
            <a:off x="6816650" y="3577169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600" name="Google Shape;600;p77"/>
          <p:cNvSpPr txBox="1">
            <a:spLocks noGrp="1"/>
          </p:cNvSpPr>
          <p:nvPr>
            <p:ph type="subTitle" idx="5"/>
          </p:nvPr>
        </p:nvSpPr>
        <p:spPr>
          <a:xfrm>
            <a:off x="6816650" y="4000668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601" name="Google Shape;601;p77"/>
          <p:cNvSpPr txBox="1">
            <a:spLocks noGrp="1"/>
          </p:cNvSpPr>
          <p:nvPr>
            <p:ph type="subTitle" idx="6"/>
          </p:nvPr>
        </p:nvSpPr>
        <p:spPr>
          <a:xfrm>
            <a:off x="6816650" y="4432525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602" name="Google Shape;602;p7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40913" y="3683300"/>
            <a:ext cx="780161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0925" y="4107387"/>
            <a:ext cx="135477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8781" y="488300"/>
            <a:ext cx="941942" cy="36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– Flex">
  <p:cSld name="TITLE_AND_BODY_5_1_1_1">
    <p:bg>
      <p:bgPr>
        <a:solidFill>
          <a:srgbClr val="7C4DFF"/>
        </a:solidFill>
        <a:effectLst/>
      </p:bgPr>
    </p:bg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" name="Google Shape;606;p7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55898" y="2251710"/>
            <a:ext cx="1632205" cy="640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- Qontak">
  <p:cSld name="TITLE_AND_BODY_5_1_1_1_1">
    <p:bg>
      <p:bgPr>
        <a:solidFill>
          <a:srgbClr val="FAFAFA"/>
        </a:solidFill>
        <a:effectLst/>
      </p:bgPr>
    </p:bg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79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9" name="Google Shape;609;p7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751898" cy="233476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79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611" name="Google Shape;611;p79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12" name="Google Shape;612;p79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979FF"/>
              </a:buClr>
              <a:buSzPts val="1100"/>
              <a:buFont typeface="Inter SemiBold"/>
              <a:buNone/>
              <a:defRPr sz="1100">
                <a:solidFill>
                  <a:srgbClr val="2979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13" name="Google Shape;613;p79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614" name="Google Shape;614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650" y="4746214"/>
            <a:ext cx="751902" cy="232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- Qontak 1">
  <p:cSld name="TITLE_AND_BODY_5_1_1_1_1_6">
    <p:bg>
      <p:bgPr>
        <a:solidFill>
          <a:srgbClr val="FAFAFA"/>
        </a:solidFill>
        <a:effectLst/>
      </p:bgPr>
    </p:bg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80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297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80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18" name="Google Shape;618;p8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751898" cy="233476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80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620" name="Google Shape;620;p80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21" name="Google Shape;621;p80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979FF"/>
              </a:buClr>
              <a:buSzPts val="1100"/>
              <a:buFont typeface="Inter SemiBold"/>
              <a:buNone/>
              <a:defRPr sz="1100">
                <a:solidFill>
                  <a:srgbClr val="2979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2" name="Google Shape;622;p80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- Qontak">
  <p:cSld name="TITLE_AND_BODY_5_1_1_1_1_3">
    <p:bg>
      <p:bgPr>
        <a:solidFill>
          <a:srgbClr val="FAFAFA"/>
        </a:solidFill>
        <a:effectLst/>
      </p:bgPr>
    </p:bg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81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297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81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26" name="Google Shape;626;p8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751898" cy="233476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81"/>
          <p:cNvSpPr>
            <a:spLocks noGrp="1"/>
          </p:cNvSpPr>
          <p:nvPr>
            <p:ph type="pic" idx="2"/>
          </p:nvPr>
        </p:nvSpPr>
        <p:spPr>
          <a:xfrm>
            <a:off x="0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628" name="Google Shape;628;p81"/>
          <p:cNvSpPr txBox="1">
            <a:spLocks noGrp="1"/>
          </p:cNvSpPr>
          <p:nvPr>
            <p:ph type="ctrTitle"/>
          </p:nvPr>
        </p:nvSpPr>
        <p:spPr>
          <a:xfrm>
            <a:off x="464800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29" name="Google Shape;629;p81"/>
          <p:cNvSpPr txBox="1">
            <a:spLocks noGrp="1"/>
          </p:cNvSpPr>
          <p:nvPr>
            <p:ph type="subTitle" idx="1"/>
          </p:nvPr>
        </p:nvSpPr>
        <p:spPr>
          <a:xfrm>
            <a:off x="464800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979FF"/>
              </a:buClr>
              <a:buSzPts val="1100"/>
              <a:buFont typeface="Inter SemiBold"/>
              <a:buNone/>
              <a:defRPr sz="1100">
                <a:solidFill>
                  <a:srgbClr val="2979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30" name="Google Shape;630;p81"/>
          <p:cNvSpPr txBox="1">
            <a:spLocks noGrp="1"/>
          </p:cNvSpPr>
          <p:nvPr>
            <p:ph type="subTitle" idx="3"/>
          </p:nvPr>
        </p:nvSpPr>
        <p:spPr>
          <a:xfrm>
            <a:off x="464800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- Qontak">
  <p:cSld name="TITLE_AND_BODY_5_1_1_1_1_4">
    <p:bg>
      <p:bgPr>
        <a:solidFill>
          <a:srgbClr val="FAFAFA"/>
        </a:solidFill>
        <a:effectLst/>
      </p:bgPr>
    </p:bg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82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297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82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34" name="Google Shape;634;p8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751898" cy="233476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82"/>
          <p:cNvSpPr>
            <a:spLocks noGrp="1"/>
          </p:cNvSpPr>
          <p:nvPr>
            <p:ph type="pic" idx="2"/>
          </p:nvPr>
        </p:nvSpPr>
        <p:spPr>
          <a:xfrm>
            <a:off x="14584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636" name="Google Shape;636;p82"/>
          <p:cNvSpPr txBox="1">
            <a:spLocks noGrp="1"/>
          </p:cNvSpPr>
          <p:nvPr>
            <p:ph type="ctrTitle"/>
          </p:nvPr>
        </p:nvSpPr>
        <p:spPr>
          <a:xfrm>
            <a:off x="2701500" y="76995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300"/>
              <a:buFont typeface="Inter"/>
              <a:buNone/>
              <a:defRPr sz="23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37" name="Google Shape;637;p82"/>
          <p:cNvSpPr txBox="1">
            <a:spLocks noGrp="1"/>
          </p:cNvSpPr>
          <p:nvPr>
            <p:ph type="subTitle" idx="1"/>
          </p:nvPr>
        </p:nvSpPr>
        <p:spPr>
          <a:xfrm>
            <a:off x="30946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979FF"/>
              </a:buClr>
              <a:buSzPts val="1100"/>
              <a:buFont typeface="Inter SemiBold"/>
              <a:buNone/>
              <a:defRPr sz="1100">
                <a:solidFill>
                  <a:srgbClr val="2979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38" name="Google Shape;638;p82"/>
          <p:cNvSpPr txBox="1">
            <a:spLocks noGrp="1"/>
          </p:cNvSpPr>
          <p:nvPr>
            <p:ph type="subTitle" idx="3"/>
          </p:nvPr>
        </p:nvSpPr>
        <p:spPr>
          <a:xfrm>
            <a:off x="1758425" y="1714775"/>
            <a:ext cx="5627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639" name="Google Shape;639;p82"/>
          <p:cNvSpPr>
            <a:spLocks noGrp="1"/>
          </p:cNvSpPr>
          <p:nvPr>
            <p:ph type="pic" idx="4"/>
          </p:nvPr>
        </p:nvSpPr>
        <p:spPr>
          <a:xfrm>
            <a:off x="30617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640" name="Google Shape;640;p82"/>
          <p:cNvSpPr>
            <a:spLocks noGrp="1"/>
          </p:cNvSpPr>
          <p:nvPr>
            <p:ph type="pic" idx="5"/>
          </p:nvPr>
        </p:nvSpPr>
        <p:spPr>
          <a:xfrm>
            <a:off x="46650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641" name="Google Shape;641;p82"/>
          <p:cNvSpPr>
            <a:spLocks noGrp="1"/>
          </p:cNvSpPr>
          <p:nvPr>
            <p:ph type="pic" idx="6"/>
          </p:nvPr>
        </p:nvSpPr>
        <p:spPr>
          <a:xfrm>
            <a:off x="62683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- Qontak">
  <p:cSld name="TITLE_AND_BODY_5_1_1_1_1_5">
    <p:bg>
      <p:bgPr>
        <a:solidFill>
          <a:srgbClr val="FAFAFA"/>
        </a:solidFill>
        <a:effectLst/>
      </p:bgPr>
    </p:bg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83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2979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83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5" name="Google Shape;645;p8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751898" cy="233476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83"/>
          <p:cNvSpPr>
            <a:spLocks noGrp="1"/>
          </p:cNvSpPr>
          <p:nvPr>
            <p:ph type="pic" idx="2"/>
          </p:nvPr>
        </p:nvSpPr>
        <p:spPr>
          <a:xfrm>
            <a:off x="5058100" y="1138175"/>
            <a:ext cx="3548100" cy="2855100"/>
          </a:xfrm>
          <a:prstGeom prst="rect">
            <a:avLst/>
          </a:prstGeom>
          <a:noFill/>
          <a:ln>
            <a:noFill/>
          </a:ln>
        </p:spPr>
      </p:sp>
      <p:sp>
        <p:nvSpPr>
          <p:cNvPr id="647" name="Google Shape;647;p83"/>
          <p:cNvSpPr txBox="1">
            <a:spLocks noGrp="1"/>
          </p:cNvSpPr>
          <p:nvPr>
            <p:ph type="subTitle" idx="1"/>
          </p:nvPr>
        </p:nvSpPr>
        <p:spPr>
          <a:xfrm>
            <a:off x="177550" y="138312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979FF"/>
              </a:buClr>
              <a:buSzPts val="1100"/>
              <a:buFont typeface="Inter SemiBold"/>
              <a:buNone/>
              <a:defRPr sz="1100">
                <a:solidFill>
                  <a:srgbClr val="2979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48" name="Google Shape;648;p83"/>
          <p:cNvSpPr txBox="1">
            <a:spLocks noGrp="1"/>
          </p:cNvSpPr>
          <p:nvPr>
            <p:ph type="ctrTitle"/>
          </p:nvPr>
        </p:nvSpPr>
        <p:spPr>
          <a:xfrm>
            <a:off x="510450" y="105573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49" name="Google Shape;649;p83"/>
          <p:cNvSpPr txBox="1">
            <a:spLocks noGrp="1"/>
          </p:cNvSpPr>
          <p:nvPr>
            <p:ph type="subTitle" idx="3"/>
          </p:nvPr>
        </p:nvSpPr>
        <p:spPr>
          <a:xfrm>
            <a:off x="510450" y="1987499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cxnSp>
        <p:nvCxnSpPr>
          <p:cNvPr id="650" name="Google Shape;650;p83"/>
          <p:cNvCxnSpPr/>
          <p:nvPr/>
        </p:nvCxnSpPr>
        <p:spPr>
          <a:xfrm>
            <a:off x="280575" y="589975"/>
            <a:ext cx="8620500" cy="0"/>
          </a:xfrm>
          <a:prstGeom prst="straightConnector1">
            <a:avLst/>
          </a:prstGeom>
          <a:noFill/>
          <a:ln w="9525" cap="flat" cmpd="sng">
            <a:solidFill>
              <a:srgbClr val="2979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– Qontak">
  <p:cSld name="TITLE_AND_BODY_5_1_1_1_1_2">
    <p:bg>
      <p:bgPr>
        <a:solidFill>
          <a:srgbClr val="2979FF"/>
        </a:solidFill>
        <a:effectLst/>
      </p:bgPr>
    </p:bg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84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3" name="Google Shape;653;p8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45475"/>
            <a:ext cx="751898" cy="233476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84"/>
          <p:cNvSpPr txBox="1">
            <a:spLocks noGrp="1"/>
          </p:cNvSpPr>
          <p:nvPr>
            <p:ph type="subTitle" idx="1"/>
          </p:nvPr>
        </p:nvSpPr>
        <p:spPr>
          <a:xfrm>
            <a:off x="510450" y="417599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SemiBold"/>
              <a:buNone/>
              <a:defRPr sz="11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5" name="Google Shape;655;p84"/>
          <p:cNvSpPr txBox="1">
            <a:spLocks noGrp="1"/>
          </p:cNvSpPr>
          <p:nvPr>
            <p:ph type="ctrTitle"/>
          </p:nvPr>
        </p:nvSpPr>
        <p:spPr>
          <a:xfrm>
            <a:off x="510450" y="1034725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6" name="Google Shape;656;p84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– Qontak">
  <p:cSld name="TITLE_AND_BODY_5_1_1_1_1_2_1">
    <p:bg>
      <p:bgPr>
        <a:solidFill>
          <a:srgbClr val="2979FF"/>
        </a:solidFill>
        <a:effectLst/>
      </p:bgPr>
    </p:bg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85"/>
          <p:cNvSpPr txBox="1">
            <a:spLocks noGrp="1"/>
          </p:cNvSpPr>
          <p:nvPr>
            <p:ph type="ctrTitle"/>
          </p:nvPr>
        </p:nvSpPr>
        <p:spPr>
          <a:xfrm>
            <a:off x="510450" y="325936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659" name="Google Shape;659;p85"/>
          <p:cNvCxnSpPr/>
          <p:nvPr/>
        </p:nvCxnSpPr>
        <p:spPr>
          <a:xfrm>
            <a:off x="5440925" y="268042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0" name="Google Shape;660;p85"/>
          <p:cNvCxnSpPr/>
          <p:nvPr/>
        </p:nvCxnSpPr>
        <p:spPr>
          <a:xfrm>
            <a:off x="5440925" y="35389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1" name="Google Shape;661;p85"/>
          <p:cNvCxnSpPr/>
          <p:nvPr/>
        </p:nvCxnSpPr>
        <p:spPr>
          <a:xfrm>
            <a:off x="5440925" y="39630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2" name="Google Shape;662;p85"/>
          <p:cNvCxnSpPr/>
          <p:nvPr/>
        </p:nvCxnSpPr>
        <p:spPr>
          <a:xfrm>
            <a:off x="5440925" y="43871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63" name="Google Shape;663;p85"/>
          <p:cNvSpPr txBox="1">
            <a:spLocks noGrp="1"/>
          </p:cNvSpPr>
          <p:nvPr>
            <p:ph type="subTitle" idx="1"/>
          </p:nvPr>
        </p:nvSpPr>
        <p:spPr>
          <a:xfrm>
            <a:off x="5358175" y="2710475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664" name="Google Shape;664;p85"/>
          <p:cNvSpPr txBox="1">
            <a:spLocks noGrp="1"/>
          </p:cNvSpPr>
          <p:nvPr>
            <p:ph type="subTitle" idx="2"/>
          </p:nvPr>
        </p:nvSpPr>
        <p:spPr>
          <a:xfrm>
            <a:off x="5358175" y="4432524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665" name="Google Shape;665;p85"/>
          <p:cNvSpPr txBox="1">
            <a:spLocks noGrp="1"/>
          </p:cNvSpPr>
          <p:nvPr>
            <p:ph type="subTitle" idx="3"/>
          </p:nvPr>
        </p:nvSpPr>
        <p:spPr>
          <a:xfrm>
            <a:off x="6816650" y="2710475"/>
            <a:ext cx="1764000" cy="7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666" name="Google Shape;666;p85"/>
          <p:cNvSpPr txBox="1">
            <a:spLocks noGrp="1"/>
          </p:cNvSpPr>
          <p:nvPr>
            <p:ph type="subTitle" idx="4"/>
          </p:nvPr>
        </p:nvSpPr>
        <p:spPr>
          <a:xfrm>
            <a:off x="6816650" y="3577169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667" name="Google Shape;667;p85"/>
          <p:cNvSpPr txBox="1">
            <a:spLocks noGrp="1"/>
          </p:cNvSpPr>
          <p:nvPr>
            <p:ph type="subTitle" idx="5"/>
          </p:nvPr>
        </p:nvSpPr>
        <p:spPr>
          <a:xfrm>
            <a:off x="6816650" y="4000668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668" name="Google Shape;668;p85"/>
          <p:cNvSpPr txBox="1">
            <a:spLocks noGrp="1"/>
          </p:cNvSpPr>
          <p:nvPr>
            <p:ph type="subTitle" idx="6"/>
          </p:nvPr>
        </p:nvSpPr>
        <p:spPr>
          <a:xfrm>
            <a:off x="6816650" y="4432525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669" name="Google Shape;669;p8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40913" y="3683300"/>
            <a:ext cx="780161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0925" y="4107387"/>
            <a:ext cx="135477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94290" y="522275"/>
            <a:ext cx="1186437" cy="36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– Qontak">
  <p:cSld name="TITLE_AND_BODY_5_1_1_1_1_1">
    <p:bg>
      <p:bgPr>
        <a:solidFill>
          <a:srgbClr val="2979FF"/>
        </a:solidFill>
        <a:effectLst/>
      </p:bgPr>
    </p:bg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8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47872" y="2251710"/>
            <a:ext cx="2048256" cy="640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- eSign">
  <p:cSld name="TITLE_AND_BODY_5_1_1_1_1_1_1">
    <p:bg>
      <p:bgPr>
        <a:solidFill>
          <a:srgbClr val="FAFAFA"/>
        </a:solidFill>
        <a:effectLst/>
      </p:bgPr>
    </p:bg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87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6" name="Google Shape;676;p87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677" name="Google Shape;677;p87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78" name="Google Shape;678;p87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C853"/>
              </a:buClr>
              <a:buSzPts val="1100"/>
              <a:buFont typeface="Inter SemiBold"/>
              <a:buNone/>
              <a:defRPr sz="1100">
                <a:solidFill>
                  <a:srgbClr val="00C85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79" name="Google Shape;679;p87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680" name="Google Shape;680;p87"/>
          <p:cNvPicPr preferRelativeResize="0"/>
          <p:nvPr/>
        </p:nvPicPr>
        <p:blipFill rotWithShape="1">
          <a:blip r:embed="rId2">
            <a:alphaModFix/>
          </a:blip>
          <a:srcRect t="2840" b="-5006"/>
          <a:stretch/>
        </p:blipFill>
        <p:spPr>
          <a:xfrm>
            <a:off x="170121" y="4692128"/>
            <a:ext cx="644424" cy="3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1" name="Google Shape;681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975" y="4741168"/>
            <a:ext cx="515123" cy="234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- eSign 1">
  <p:cSld name="TITLE_AND_BODY_5_1_1_1_1_1_1_6">
    <p:bg>
      <p:bgPr>
        <a:solidFill>
          <a:srgbClr val="FAFAFA"/>
        </a:solidFill>
        <a:effectLst/>
      </p:bgPr>
    </p:bg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88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00C85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88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5" name="Google Shape;685;p88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686" name="Google Shape;686;p88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87" name="Google Shape;687;p88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C853"/>
              </a:buClr>
              <a:buSzPts val="1100"/>
              <a:buFont typeface="Inter SemiBold"/>
              <a:buNone/>
              <a:defRPr sz="1100">
                <a:solidFill>
                  <a:srgbClr val="00C85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88" name="Google Shape;688;p88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689" name="Google Shape;689;p88"/>
          <p:cNvPicPr preferRelativeResize="0"/>
          <p:nvPr/>
        </p:nvPicPr>
        <p:blipFill rotWithShape="1">
          <a:blip r:embed="rId2">
            <a:alphaModFix/>
          </a:blip>
          <a:srcRect t="2840" b="-5006"/>
          <a:stretch/>
        </p:blipFill>
        <p:spPr>
          <a:xfrm>
            <a:off x="170121" y="4692128"/>
            <a:ext cx="644424" cy="32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- eSign">
  <p:cSld name="TITLE_AND_BODY_5_1_1_1_1_1_1_4">
    <p:bg>
      <p:bgPr>
        <a:solidFill>
          <a:srgbClr val="FAFAFA"/>
        </a:solidFill>
        <a:effectLst/>
      </p:bgPr>
    </p:bg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89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00C85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89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3" name="Google Shape;693;p89"/>
          <p:cNvSpPr>
            <a:spLocks noGrp="1"/>
          </p:cNvSpPr>
          <p:nvPr>
            <p:ph type="pic" idx="2"/>
          </p:nvPr>
        </p:nvSpPr>
        <p:spPr>
          <a:xfrm>
            <a:off x="0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694" name="Google Shape;694;p89"/>
          <p:cNvSpPr txBox="1">
            <a:spLocks noGrp="1"/>
          </p:cNvSpPr>
          <p:nvPr>
            <p:ph type="ctrTitle"/>
          </p:nvPr>
        </p:nvSpPr>
        <p:spPr>
          <a:xfrm>
            <a:off x="464800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5" name="Google Shape;695;p89"/>
          <p:cNvSpPr txBox="1">
            <a:spLocks noGrp="1"/>
          </p:cNvSpPr>
          <p:nvPr>
            <p:ph type="subTitle" idx="1"/>
          </p:nvPr>
        </p:nvSpPr>
        <p:spPr>
          <a:xfrm>
            <a:off x="464800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C853"/>
              </a:buClr>
              <a:buSzPts val="1100"/>
              <a:buFont typeface="Inter SemiBold"/>
              <a:buNone/>
              <a:defRPr sz="1100">
                <a:solidFill>
                  <a:srgbClr val="00C85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6" name="Google Shape;696;p89"/>
          <p:cNvSpPr txBox="1">
            <a:spLocks noGrp="1"/>
          </p:cNvSpPr>
          <p:nvPr>
            <p:ph type="subTitle" idx="3"/>
          </p:nvPr>
        </p:nvSpPr>
        <p:spPr>
          <a:xfrm>
            <a:off x="464800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697" name="Google Shape;697;p89"/>
          <p:cNvPicPr preferRelativeResize="0"/>
          <p:nvPr/>
        </p:nvPicPr>
        <p:blipFill rotWithShape="1">
          <a:blip r:embed="rId2">
            <a:alphaModFix/>
          </a:blip>
          <a:srcRect t="2840" b="-5006"/>
          <a:stretch/>
        </p:blipFill>
        <p:spPr>
          <a:xfrm>
            <a:off x="170121" y="4692128"/>
            <a:ext cx="644424" cy="32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- eSign">
  <p:cSld name="TITLE_AND_BODY_5_1_1_1_1_1_1_4_1">
    <p:bg>
      <p:bgPr>
        <a:solidFill>
          <a:srgbClr val="FAFAFA"/>
        </a:solidFill>
        <a:effectLst/>
      </p:bgPr>
    </p:bg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90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00C85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90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1" name="Google Shape;701;p90"/>
          <p:cNvSpPr>
            <a:spLocks noGrp="1"/>
          </p:cNvSpPr>
          <p:nvPr>
            <p:ph type="pic" idx="2"/>
          </p:nvPr>
        </p:nvSpPr>
        <p:spPr>
          <a:xfrm>
            <a:off x="14584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702" name="Google Shape;702;p90"/>
          <p:cNvSpPr txBox="1">
            <a:spLocks noGrp="1"/>
          </p:cNvSpPr>
          <p:nvPr>
            <p:ph type="ctrTitle"/>
          </p:nvPr>
        </p:nvSpPr>
        <p:spPr>
          <a:xfrm>
            <a:off x="2701500" y="76995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300"/>
              <a:buFont typeface="Inter"/>
              <a:buNone/>
              <a:defRPr sz="23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03" name="Google Shape;703;p90"/>
          <p:cNvSpPr txBox="1">
            <a:spLocks noGrp="1"/>
          </p:cNvSpPr>
          <p:nvPr>
            <p:ph type="subTitle" idx="1"/>
          </p:nvPr>
        </p:nvSpPr>
        <p:spPr>
          <a:xfrm>
            <a:off x="30946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C853"/>
              </a:buClr>
              <a:buSzPts val="1100"/>
              <a:buFont typeface="Inter SemiBold"/>
              <a:buNone/>
              <a:defRPr sz="1100">
                <a:solidFill>
                  <a:srgbClr val="00C85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04" name="Google Shape;704;p90"/>
          <p:cNvSpPr txBox="1">
            <a:spLocks noGrp="1"/>
          </p:cNvSpPr>
          <p:nvPr>
            <p:ph type="subTitle" idx="3"/>
          </p:nvPr>
        </p:nvSpPr>
        <p:spPr>
          <a:xfrm>
            <a:off x="1758425" y="1714775"/>
            <a:ext cx="5627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705" name="Google Shape;705;p90"/>
          <p:cNvSpPr>
            <a:spLocks noGrp="1"/>
          </p:cNvSpPr>
          <p:nvPr>
            <p:ph type="pic" idx="4"/>
          </p:nvPr>
        </p:nvSpPr>
        <p:spPr>
          <a:xfrm>
            <a:off x="30617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706" name="Google Shape;706;p90"/>
          <p:cNvSpPr>
            <a:spLocks noGrp="1"/>
          </p:cNvSpPr>
          <p:nvPr>
            <p:ph type="pic" idx="5"/>
          </p:nvPr>
        </p:nvSpPr>
        <p:spPr>
          <a:xfrm>
            <a:off x="46650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707" name="Google Shape;707;p90"/>
          <p:cNvSpPr>
            <a:spLocks noGrp="1"/>
          </p:cNvSpPr>
          <p:nvPr>
            <p:ph type="pic" idx="6"/>
          </p:nvPr>
        </p:nvSpPr>
        <p:spPr>
          <a:xfrm>
            <a:off x="62683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pic>
        <p:nvPicPr>
          <p:cNvPr id="708" name="Google Shape;708;p90"/>
          <p:cNvPicPr preferRelativeResize="0"/>
          <p:nvPr/>
        </p:nvPicPr>
        <p:blipFill rotWithShape="1">
          <a:blip r:embed="rId2">
            <a:alphaModFix/>
          </a:blip>
          <a:srcRect t="2840" b="-5006"/>
          <a:stretch/>
        </p:blipFill>
        <p:spPr>
          <a:xfrm>
            <a:off x="170121" y="4692128"/>
            <a:ext cx="644424" cy="32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- eSign">
  <p:cSld name="TITLE_AND_BODY_5_1_1_1_1_1_1_4_1_1">
    <p:bg>
      <p:bgPr>
        <a:solidFill>
          <a:srgbClr val="FAFAFA"/>
        </a:solidFill>
        <a:effectLst/>
      </p:bgPr>
    </p:bg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91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00C85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1" name="Google Shape;711;p91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2" name="Google Shape;712;p91"/>
          <p:cNvSpPr>
            <a:spLocks noGrp="1"/>
          </p:cNvSpPr>
          <p:nvPr>
            <p:ph type="pic" idx="2"/>
          </p:nvPr>
        </p:nvSpPr>
        <p:spPr>
          <a:xfrm>
            <a:off x="5058100" y="1138175"/>
            <a:ext cx="3548100" cy="2855100"/>
          </a:xfrm>
          <a:prstGeom prst="rect">
            <a:avLst/>
          </a:prstGeom>
          <a:noFill/>
          <a:ln>
            <a:noFill/>
          </a:ln>
        </p:spPr>
      </p:sp>
      <p:sp>
        <p:nvSpPr>
          <p:cNvPr id="713" name="Google Shape;713;p91"/>
          <p:cNvSpPr txBox="1">
            <a:spLocks noGrp="1"/>
          </p:cNvSpPr>
          <p:nvPr>
            <p:ph type="subTitle" idx="1"/>
          </p:nvPr>
        </p:nvSpPr>
        <p:spPr>
          <a:xfrm>
            <a:off x="177550" y="138312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C853"/>
              </a:buClr>
              <a:buSzPts val="1100"/>
              <a:buFont typeface="Inter SemiBold"/>
              <a:buNone/>
              <a:defRPr sz="1100">
                <a:solidFill>
                  <a:srgbClr val="00C85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4" name="Google Shape;714;p91"/>
          <p:cNvSpPr txBox="1">
            <a:spLocks noGrp="1"/>
          </p:cNvSpPr>
          <p:nvPr>
            <p:ph type="ctrTitle"/>
          </p:nvPr>
        </p:nvSpPr>
        <p:spPr>
          <a:xfrm>
            <a:off x="510450" y="105573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15" name="Google Shape;715;p91"/>
          <p:cNvSpPr txBox="1">
            <a:spLocks noGrp="1"/>
          </p:cNvSpPr>
          <p:nvPr>
            <p:ph type="subTitle" idx="3"/>
          </p:nvPr>
        </p:nvSpPr>
        <p:spPr>
          <a:xfrm>
            <a:off x="510450" y="1987499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cxnSp>
        <p:nvCxnSpPr>
          <p:cNvPr id="716" name="Google Shape;716;p91"/>
          <p:cNvCxnSpPr/>
          <p:nvPr/>
        </p:nvCxnSpPr>
        <p:spPr>
          <a:xfrm>
            <a:off x="280575" y="589975"/>
            <a:ext cx="8620500" cy="0"/>
          </a:xfrm>
          <a:prstGeom prst="straightConnector1">
            <a:avLst/>
          </a:prstGeom>
          <a:noFill/>
          <a:ln w="9525" cap="flat" cmpd="sng">
            <a:solidFill>
              <a:srgbClr val="00C85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17" name="Google Shape;717;p91"/>
          <p:cNvPicPr preferRelativeResize="0"/>
          <p:nvPr/>
        </p:nvPicPr>
        <p:blipFill rotWithShape="1">
          <a:blip r:embed="rId2">
            <a:alphaModFix/>
          </a:blip>
          <a:srcRect t="2840" b="-5006"/>
          <a:stretch/>
        </p:blipFill>
        <p:spPr>
          <a:xfrm>
            <a:off x="170121" y="4692128"/>
            <a:ext cx="644424" cy="32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- eSign">
  <p:cSld name="TITLE_AND_BODY_5_1_1_1_1_1_1_3">
    <p:bg>
      <p:bgPr>
        <a:solidFill>
          <a:srgbClr val="00C853"/>
        </a:solidFill>
        <a:effectLst/>
      </p:bgPr>
    </p:bg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92"/>
          <p:cNvSpPr txBox="1">
            <a:spLocks noGrp="1"/>
          </p:cNvSpPr>
          <p:nvPr>
            <p:ph type="subTitle" idx="1"/>
          </p:nvPr>
        </p:nvSpPr>
        <p:spPr>
          <a:xfrm>
            <a:off x="510450" y="417599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SemiBold"/>
              <a:buNone/>
              <a:defRPr sz="11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20" name="Google Shape;720;p92"/>
          <p:cNvSpPr txBox="1">
            <a:spLocks noGrp="1"/>
          </p:cNvSpPr>
          <p:nvPr>
            <p:ph type="ctrTitle"/>
          </p:nvPr>
        </p:nvSpPr>
        <p:spPr>
          <a:xfrm>
            <a:off x="510450" y="1034725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21" name="Google Shape;721;p92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2" name="Google Shape;722;p92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723" name="Google Shape;723;p92"/>
          <p:cNvPicPr preferRelativeResize="0"/>
          <p:nvPr/>
        </p:nvPicPr>
        <p:blipFill rotWithShape="1">
          <a:blip r:embed="rId2">
            <a:alphaModFix/>
          </a:blip>
          <a:srcRect t="2840" b="-5006"/>
          <a:stretch/>
        </p:blipFill>
        <p:spPr>
          <a:xfrm>
            <a:off x="170121" y="4692128"/>
            <a:ext cx="644424" cy="32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- eSign">
  <p:cSld name="TITLE_AND_BODY_5_1_1_1_1_1_1_2">
    <p:bg>
      <p:bgPr>
        <a:solidFill>
          <a:srgbClr val="00C853"/>
        </a:solidFill>
        <a:effectLst/>
      </p:bgPr>
    </p:bg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93"/>
          <p:cNvSpPr txBox="1">
            <a:spLocks noGrp="1"/>
          </p:cNvSpPr>
          <p:nvPr>
            <p:ph type="ctrTitle"/>
          </p:nvPr>
        </p:nvSpPr>
        <p:spPr>
          <a:xfrm>
            <a:off x="510450" y="325936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726" name="Google Shape;726;p93"/>
          <p:cNvCxnSpPr/>
          <p:nvPr/>
        </p:nvCxnSpPr>
        <p:spPr>
          <a:xfrm>
            <a:off x="5440925" y="268042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7" name="Google Shape;727;p93"/>
          <p:cNvCxnSpPr/>
          <p:nvPr/>
        </p:nvCxnSpPr>
        <p:spPr>
          <a:xfrm>
            <a:off x="5440925" y="35389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8" name="Google Shape;728;p93"/>
          <p:cNvCxnSpPr/>
          <p:nvPr/>
        </p:nvCxnSpPr>
        <p:spPr>
          <a:xfrm>
            <a:off x="5440925" y="39630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29" name="Google Shape;729;p93"/>
          <p:cNvCxnSpPr/>
          <p:nvPr/>
        </p:nvCxnSpPr>
        <p:spPr>
          <a:xfrm>
            <a:off x="5440925" y="43871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30" name="Google Shape;730;p93"/>
          <p:cNvSpPr txBox="1">
            <a:spLocks noGrp="1"/>
          </p:cNvSpPr>
          <p:nvPr>
            <p:ph type="subTitle" idx="1"/>
          </p:nvPr>
        </p:nvSpPr>
        <p:spPr>
          <a:xfrm>
            <a:off x="5358175" y="2710475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731" name="Google Shape;731;p93"/>
          <p:cNvSpPr txBox="1">
            <a:spLocks noGrp="1"/>
          </p:cNvSpPr>
          <p:nvPr>
            <p:ph type="subTitle" idx="2"/>
          </p:nvPr>
        </p:nvSpPr>
        <p:spPr>
          <a:xfrm>
            <a:off x="5358175" y="4432524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732" name="Google Shape;732;p93"/>
          <p:cNvSpPr txBox="1">
            <a:spLocks noGrp="1"/>
          </p:cNvSpPr>
          <p:nvPr>
            <p:ph type="subTitle" idx="3"/>
          </p:nvPr>
        </p:nvSpPr>
        <p:spPr>
          <a:xfrm>
            <a:off x="6816650" y="2710475"/>
            <a:ext cx="1764000" cy="7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733" name="Google Shape;733;p93"/>
          <p:cNvSpPr txBox="1">
            <a:spLocks noGrp="1"/>
          </p:cNvSpPr>
          <p:nvPr>
            <p:ph type="subTitle" idx="4"/>
          </p:nvPr>
        </p:nvSpPr>
        <p:spPr>
          <a:xfrm>
            <a:off x="6816650" y="3577169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734" name="Google Shape;734;p93"/>
          <p:cNvSpPr txBox="1">
            <a:spLocks noGrp="1"/>
          </p:cNvSpPr>
          <p:nvPr>
            <p:ph type="subTitle" idx="5"/>
          </p:nvPr>
        </p:nvSpPr>
        <p:spPr>
          <a:xfrm>
            <a:off x="6816650" y="4000668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735" name="Google Shape;735;p93"/>
          <p:cNvSpPr txBox="1">
            <a:spLocks noGrp="1"/>
          </p:cNvSpPr>
          <p:nvPr>
            <p:ph type="subTitle" idx="6"/>
          </p:nvPr>
        </p:nvSpPr>
        <p:spPr>
          <a:xfrm>
            <a:off x="6816650" y="4432525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736" name="Google Shape;736;p9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40913" y="3683300"/>
            <a:ext cx="780161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0925" y="4107387"/>
            <a:ext cx="135477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47629" y="429350"/>
            <a:ext cx="1016852" cy="49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– eSign">
  <p:cSld name="TITLE_AND_BODY_5_1_1_1_1_1_1_1">
    <p:bg>
      <p:bgPr>
        <a:solidFill>
          <a:srgbClr val="00C853"/>
        </a:solidFill>
        <a:effectLst/>
      </p:bgPr>
    </p:bg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" name="Google Shape;740;p9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88700" y="2138275"/>
            <a:ext cx="1766600" cy="866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- Capital">
  <p:cSld name="TITLE_AND_BODY_5_1_1_1_1_1_1_5">
    <p:bg>
      <p:bgPr>
        <a:solidFill>
          <a:srgbClr val="FAFAFA"/>
        </a:solidFill>
        <a:effectLst/>
      </p:bgPr>
    </p:bg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95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43" name="Google Shape;743;p95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744" name="Google Shape;744;p95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45" name="Google Shape;745;p95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F5573"/>
              </a:buClr>
              <a:buSzPts val="1100"/>
              <a:buFont typeface="Inter SemiBold"/>
              <a:buNone/>
              <a:defRPr sz="1100">
                <a:solidFill>
                  <a:srgbClr val="2F557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46" name="Google Shape;746;p95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747" name="Google Shape;747;p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38692"/>
            <a:ext cx="716861" cy="2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650" y="4738703"/>
            <a:ext cx="715827" cy="233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- Capital 1">
  <p:cSld name="TITLE_AND_BODY_5_1_1_1_1_1_1_5_2">
    <p:bg>
      <p:bgPr>
        <a:solidFill>
          <a:srgbClr val="FAFAFA"/>
        </a:solidFill>
        <a:effectLst/>
      </p:bgPr>
    </p:bg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96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2F55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F5573"/>
              </a:solidFill>
            </a:endParaRPr>
          </a:p>
        </p:txBody>
      </p:sp>
      <p:sp>
        <p:nvSpPr>
          <p:cNvPr id="751" name="Google Shape;751;p96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2" name="Google Shape;752;p96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753" name="Google Shape;753;p96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54" name="Google Shape;754;p96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F5573"/>
              </a:buClr>
              <a:buSzPts val="1100"/>
              <a:buFont typeface="Inter SemiBold"/>
              <a:buNone/>
              <a:defRPr sz="1100">
                <a:solidFill>
                  <a:srgbClr val="2F557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55" name="Google Shape;755;p96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756" name="Google Shape;756;p9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38692"/>
            <a:ext cx="716861" cy="23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- Capital">
  <p:cSld name="TITLE_AND_BODY_5_1_1_1_1_1_1_4_2">
    <p:bg>
      <p:bgPr>
        <a:solidFill>
          <a:srgbClr val="FAFAFA"/>
        </a:solidFill>
        <a:effectLst/>
      </p:bgPr>
    </p:bg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97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2F55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p97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0" name="Google Shape;760;p97"/>
          <p:cNvSpPr>
            <a:spLocks noGrp="1"/>
          </p:cNvSpPr>
          <p:nvPr>
            <p:ph type="pic" idx="2"/>
          </p:nvPr>
        </p:nvSpPr>
        <p:spPr>
          <a:xfrm>
            <a:off x="0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761" name="Google Shape;761;p97"/>
          <p:cNvSpPr txBox="1">
            <a:spLocks noGrp="1"/>
          </p:cNvSpPr>
          <p:nvPr>
            <p:ph type="ctrTitle"/>
          </p:nvPr>
        </p:nvSpPr>
        <p:spPr>
          <a:xfrm>
            <a:off x="464800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62" name="Google Shape;762;p97"/>
          <p:cNvSpPr txBox="1">
            <a:spLocks noGrp="1"/>
          </p:cNvSpPr>
          <p:nvPr>
            <p:ph type="subTitle" idx="1"/>
          </p:nvPr>
        </p:nvSpPr>
        <p:spPr>
          <a:xfrm>
            <a:off x="464800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F5573"/>
              </a:buClr>
              <a:buSzPts val="1100"/>
              <a:buFont typeface="Inter SemiBold"/>
              <a:buNone/>
              <a:defRPr sz="1100">
                <a:solidFill>
                  <a:srgbClr val="2F557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63" name="Google Shape;763;p97"/>
          <p:cNvSpPr txBox="1">
            <a:spLocks noGrp="1"/>
          </p:cNvSpPr>
          <p:nvPr>
            <p:ph type="subTitle" idx="3"/>
          </p:nvPr>
        </p:nvSpPr>
        <p:spPr>
          <a:xfrm>
            <a:off x="464800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764" name="Google Shape;764;p9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38692"/>
            <a:ext cx="716861" cy="23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- Capital">
  <p:cSld name="TITLE_AND_BODY_5_1_1_1_1_1_1_4_1_2">
    <p:bg>
      <p:bgPr>
        <a:solidFill>
          <a:srgbClr val="FAFAFA"/>
        </a:solidFill>
        <a:effectLst/>
      </p:bgPr>
    </p:bg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98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2F55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98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8" name="Google Shape;768;p98"/>
          <p:cNvSpPr>
            <a:spLocks noGrp="1"/>
          </p:cNvSpPr>
          <p:nvPr>
            <p:ph type="pic" idx="2"/>
          </p:nvPr>
        </p:nvSpPr>
        <p:spPr>
          <a:xfrm>
            <a:off x="14584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769" name="Google Shape;769;p98"/>
          <p:cNvSpPr txBox="1">
            <a:spLocks noGrp="1"/>
          </p:cNvSpPr>
          <p:nvPr>
            <p:ph type="ctrTitle"/>
          </p:nvPr>
        </p:nvSpPr>
        <p:spPr>
          <a:xfrm>
            <a:off x="2701500" y="76995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300"/>
              <a:buFont typeface="Inter"/>
              <a:buNone/>
              <a:defRPr sz="23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70" name="Google Shape;770;p98"/>
          <p:cNvSpPr txBox="1">
            <a:spLocks noGrp="1"/>
          </p:cNvSpPr>
          <p:nvPr>
            <p:ph type="subTitle" idx="1"/>
          </p:nvPr>
        </p:nvSpPr>
        <p:spPr>
          <a:xfrm>
            <a:off x="30946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F5573"/>
              </a:buClr>
              <a:buSzPts val="1100"/>
              <a:buFont typeface="Inter SemiBold"/>
              <a:buNone/>
              <a:defRPr sz="1100">
                <a:solidFill>
                  <a:srgbClr val="2F557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0C4B4"/>
              </a:buClr>
              <a:buSzPts val="900"/>
              <a:buNone/>
              <a:defRPr sz="900">
                <a:solidFill>
                  <a:srgbClr val="00C4B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0C4B4"/>
              </a:buClr>
              <a:buSzPts val="900"/>
              <a:buNone/>
              <a:defRPr sz="900">
                <a:solidFill>
                  <a:srgbClr val="00C4B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0C4B4"/>
              </a:buClr>
              <a:buSzPts val="900"/>
              <a:buNone/>
              <a:defRPr sz="900">
                <a:solidFill>
                  <a:srgbClr val="00C4B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0C4B4"/>
              </a:buClr>
              <a:buSzPts val="900"/>
              <a:buNone/>
              <a:defRPr sz="900">
                <a:solidFill>
                  <a:srgbClr val="00C4B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0C4B4"/>
              </a:buClr>
              <a:buSzPts val="900"/>
              <a:buNone/>
              <a:defRPr sz="900">
                <a:solidFill>
                  <a:srgbClr val="00C4B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0C4B4"/>
              </a:buClr>
              <a:buSzPts val="900"/>
              <a:buNone/>
              <a:defRPr sz="900">
                <a:solidFill>
                  <a:srgbClr val="00C4B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0C4B4"/>
              </a:buClr>
              <a:buSzPts val="900"/>
              <a:buNone/>
              <a:defRPr sz="900">
                <a:solidFill>
                  <a:srgbClr val="00C4B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0C4B4"/>
              </a:buClr>
              <a:buSzPts val="900"/>
              <a:buNone/>
              <a:defRPr sz="900">
                <a:solidFill>
                  <a:srgbClr val="00C4B4"/>
                </a:solidFill>
              </a:defRPr>
            </a:lvl9pPr>
          </a:lstStyle>
          <a:p>
            <a:endParaRPr/>
          </a:p>
        </p:txBody>
      </p:sp>
      <p:sp>
        <p:nvSpPr>
          <p:cNvPr id="771" name="Google Shape;771;p98"/>
          <p:cNvSpPr txBox="1">
            <a:spLocks noGrp="1"/>
          </p:cNvSpPr>
          <p:nvPr>
            <p:ph type="subTitle" idx="3"/>
          </p:nvPr>
        </p:nvSpPr>
        <p:spPr>
          <a:xfrm>
            <a:off x="1758425" y="1714775"/>
            <a:ext cx="5627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772" name="Google Shape;772;p98"/>
          <p:cNvSpPr>
            <a:spLocks noGrp="1"/>
          </p:cNvSpPr>
          <p:nvPr>
            <p:ph type="pic" idx="4"/>
          </p:nvPr>
        </p:nvSpPr>
        <p:spPr>
          <a:xfrm>
            <a:off x="30617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773" name="Google Shape;773;p98"/>
          <p:cNvSpPr>
            <a:spLocks noGrp="1"/>
          </p:cNvSpPr>
          <p:nvPr>
            <p:ph type="pic" idx="5"/>
          </p:nvPr>
        </p:nvSpPr>
        <p:spPr>
          <a:xfrm>
            <a:off x="46650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774" name="Google Shape;774;p98"/>
          <p:cNvSpPr>
            <a:spLocks noGrp="1"/>
          </p:cNvSpPr>
          <p:nvPr>
            <p:ph type="pic" idx="6"/>
          </p:nvPr>
        </p:nvSpPr>
        <p:spPr>
          <a:xfrm>
            <a:off x="62683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pic>
        <p:nvPicPr>
          <p:cNvPr id="775" name="Google Shape;775;p9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38692"/>
            <a:ext cx="716861" cy="23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- Capital">
  <p:cSld name="TITLE_AND_BODY_5_1_1_1_1_1_1_4_1_1_1">
    <p:bg>
      <p:bgPr>
        <a:solidFill>
          <a:srgbClr val="FAFAFA"/>
        </a:solidFill>
        <a:effectLst/>
      </p:bgPr>
    </p:bg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99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2F55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8" name="Google Shape;778;p99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9" name="Google Shape;779;p99"/>
          <p:cNvSpPr>
            <a:spLocks noGrp="1"/>
          </p:cNvSpPr>
          <p:nvPr>
            <p:ph type="pic" idx="2"/>
          </p:nvPr>
        </p:nvSpPr>
        <p:spPr>
          <a:xfrm>
            <a:off x="5058100" y="1138175"/>
            <a:ext cx="3548100" cy="2855100"/>
          </a:xfrm>
          <a:prstGeom prst="rect">
            <a:avLst/>
          </a:prstGeom>
          <a:noFill/>
          <a:ln>
            <a:noFill/>
          </a:ln>
        </p:spPr>
      </p:sp>
      <p:sp>
        <p:nvSpPr>
          <p:cNvPr id="780" name="Google Shape;780;p99"/>
          <p:cNvSpPr txBox="1">
            <a:spLocks noGrp="1"/>
          </p:cNvSpPr>
          <p:nvPr>
            <p:ph type="subTitle" idx="1"/>
          </p:nvPr>
        </p:nvSpPr>
        <p:spPr>
          <a:xfrm>
            <a:off x="177550" y="138312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F5573"/>
              </a:buClr>
              <a:buSzPts val="1100"/>
              <a:buFont typeface="Inter SemiBold"/>
              <a:buNone/>
              <a:defRPr sz="1100">
                <a:solidFill>
                  <a:srgbClr val="2F557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0C4B4"/>
              </a:buClr>
              <a:buSzPts val="900"/>
              <a:buNone/>
              <a:defRPr sz="900">
                <a:solidFill>
                  <a:srgbClr val="00C4B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0C4B4"/>
              </a:buClr>
              <a:buSzPts val="900"/>
              <a:buNone/>
              <a:defRPr sz="900">
                <a:solidFill>
                  <a:srgbClr val="00C4B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0C4B4"/>
              </a:buClr>
              <a:buSzPts val="900"/>
              <a:buNone/>
              <a:defRPr sz="900">
                <a:solidFill>
                  <a:srgbClr val="00C4B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0C4B4"/>
              </a:buClr>
              <a:buSzPts val="900"/>
              <a:buNone/>
              <a:defRPr sz="900">
                <a:solidFill>
                  <a:srgbClr val="00C4B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0C4B4"/>
              </a:buClr>
              <a:buSzPts val="900"/>
              <a:buNone/>
              <a:defRPr sz="900">
                <a:solidFill>
                  <a:srgbClr val="00C4B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0C4B4"/>
              </a:buClr>
              <a:buSzPts val="900"/>
              <a:buNone/>
              <a:defRPr sz="900">
                <a:solidFill>
                  <a:srgbClr val="00C4B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0C4B4"/>
              </a:buClr>
              <a:buSzPts val="900"/>
              <a:buNone/>
              <a:defRPr sz="900">
                <a:solidFill>
                  <a:srgbClr val="00C4B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0C4B4"/>
              </a:buClr>
              <a:buSzPts val="900"/>
              <a:buNone/>
              <a:defRPr sz="900">
                <a:solidFill>
                  <a:srgbClr val="00C4B4"/>
                </a:solidFill>
              </a:defRPr>
            </a:lvl9pPr>
          </a:lstStyle>
          <a:p>
            <a:endParaRPr/>
          </a:p>
        </p:txBody>
      </p:sp>
      <p:sp>
        <p:nvSpPr>
          <p:cNvPr id="781" name="Google Shape;781;p99"/>
          <p:cNvSpPr txBox="1">
            <a:spLocks noGrp="1"/>
          </p:cNvSpPr>
          <p:nvPr>
            <p:ph type="ctrTitle"/>
          </p:nvPr>
        </p:nvSpPr>
        <p:spPr>
          <a:xfrm>
            <a:off x="510450" y="105573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2" name="Google Shape;782;p99"/>
          <p:cNvSpPr txBox="1">
            <a:spLocks noGrp="1"/>
          </p:cNvSpPr>
          <p:nvPr>
            <p:ph type="subTitle" idx="3"/>
          </p:nvPr>
        </p:nvSpPr>
        <p:spPr>
          <a:xfrm>
            <a:off x="510450" y="1987499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cxnSp>
        <p:nvCxnSpPr>
          <p:cNvPr id="783" name="Google Shape;783;p99"/>
          <p:cNvCxnSpPr/>
          <p:nvPr/>
        </p:nvCxnSpPr>
        <p:spPr>
          <a:xfrm>
            <a:off x="280575" y="589975"/>
            <a:ext cx="8620500" cy="0"/>
          </a:xfrm>
          <a:prstGeom prst="straightConnector1">
            <a:avLst/>
          </a:prstGeom>
          <a:noFill/>
          <a:ln w="9525" cap="flat" cmpd="sng">
            <a:solidFill>
              <a:srgbClr val="2F5573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84" name="Google Shape;784;p9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38692"/>
            <a:ext cx="716861" cy="23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- Capital">
  <p:cSld name="TITLE_AND_BODY_5_1_1_1_1_1_1_3_1">
    <p:bg>
      <p:bgPr>
        <a:solidFill>
          <a:srgbClr val="2F5573"/>
        </a:solidFill>
        <a:effectLst/>
      </p:bgPr>
    </p:bg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100"/>
          <p:cNvSpPr txBox="1">
            <a:spLocks noGrp="1"/>
          </p:cNvSpPr>
          <p:nvPr>
            <p:ph type="subTitle" idx="1"/>
          </p:nvPr>
        </p:nvSpPr>
        <p:spPr>
          <a:xfrm>
            <a:off x="510450" y="417599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SemiBold"/>
              <a:buNone/>
              <a:defRPr sz="11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87" name="Google Shape;787;p100"/>
          <p:cNvSpPr txBox="1">
            <a:spLocks noGrp="1"/>
          </p:cNvSpPr>
          <p:nvPr>
            <p:ph type="ctrTitle"/>
          </p:nvPr>
        </p:nvSpPr>
        <p:spPr>
          <a:xfrm>
            <a:off x="510450" y="1034725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8" name="Google Shape;788;p100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9" name="Google Shape;789;p100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790" name="Google Shape;790;p10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38692"/>
            <a:ext cx="716861" cy="23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- Capital">
  <p:cSld name="TITLE_AND_BODY_5_1_1_1_1_1_1_2_1">
    <p:bg>
      <p:bgPr>
        <a:solidFill>
          <a:srgbClr val="2F5573"/>
        </a:solidFill>
        <a:effectLst/>
      </p:bgPr>
    </p:bg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101"/>
          <p:cNvSpPr txBox="1">
            <a:spLocks noGrp="1"/>
          </p:cNvSpPr>
          <p:nvPr>
            <p:ph type="ctrTitle"/>
          </p:nvPr>
        </p:nvSpPr>
        <p:spPr>
          <a:xfrm>
            <a:off x="510450" y="325936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793" name="Google Shape;793;p101"/>
          <p:cNvCxnSpPr/>
          <p:nvPr/>
        </p:nvCxnSpPr>
        <p:spPr>
          <a:xfrm>
            <a:off x="5440925" y="268042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4" name="Google Shape;794;p101"/>
          <p:cNvCxnSpPr/>
          <p:nvPr/>
        </p:nvCxnSpPr>
        <p:spPr>
          <a:xfrm>
            <a:off x="5440925" y="35389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5" name="Google Shape;795;p101"/>
          <p:cNvCxnSpPr/>
          <p:nvPr/>
        </p:nvCxnSpPr>
        <p:spPr>
          <a:xfrm>
            <a:off x="5440925" y="39630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6" name="Google Shape;796;p101"/>
          <p:cNvCxnSpPr/>
          <p:nvPr/>
        </p:nvCxnSpPr>
        <p:spPr>
          <a:xfrm>
            <a:off x="5440925" y="43871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97" name="Google Shape;797;p101"/>
          <p:cNvSpPr txBox="1">
            <a:spLocks noGrp="1"/>
          </p:cNvSpPr>
          <p:nvPr>
            <p:ph type="subTitle" idx="1"/>
          </p:nvPr>
        </p:nvSpPr>
        <p:spPr>
          <a:xfrm>
            <a:off x="5358175" y="2710475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798" name="Google Shape;798;p101"/>
          <p:cNvSpPr txBox="1">
            <a:spLocks noGrp="1"/>
          </p:cNvSpPr>
          <p:nvPr>
            <p:ph type="subTitle" idx="2"/>
          </p:nvPr>
        </p:nvSpPr>
        <p:spPr>
          <a:xfrm>
            <a:off x="5358175" y="4432524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799" name="Google Shape;799;p101"/>
          <p:cNvSpPr txBox="1">
            <a:spLocks noGrp="1"/>
          </p:cNvSpPr>
          <p:nvPr>
            <p:ph type="subTitle" idx="3"/>
          </p:nvPr>
        </p:nvSpPr>
        <p:spPr>
          <a:xfrm>
            <a:off x="6816650" y="2710475"/>
            <a:ext cx="1764000" cy="7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800" name="Google Shape;800;p101"/>
          <p:cNvSpPr txBox="1">
            <a:spLocks noGrp="1"/>
          </p:cNvSpPr>
          <p:nvPr>
            <p:ph type="subTitle" idx="4"/>
          </p:nvPr>
        </p:nvSpPr>
        <p:spPr>
          <a:xfrm>
            <a:off x="6816650" y="3577169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801" name="Google Shape;801;p101"/>
          <p:cNvSpPr txBox="1">
            <a:spLocks noGrp="1"/>
          </p:cNvSpPr>
          <p:nvPr>
            <p:ph type="subTitle" idx="5"/>
          </p:nvPr>
        </p:nvSpPr>
        <p:spPr>
          <a:xfrm>
            <a:off x="6816650" y="4000668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802" name="Google Shape;802;p101"/>
          <p:cNvSpPr txBox="1">
            <a:spLocks noGrp="1"/>
          </p:cNvSpPr>
          <p:nvPr>
            <p:ph type="subTitle" idx="6"/>
          </p:nvPr>
        </p:nvSpPr>
        <p:spPr>
          <a:xfrm>
            <a:off x="6816650" y="4432525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803" name="Google Shape;803;p10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40913" y="3683300"/>
            <a:ext cx="780161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0925" y="4107387"/>
            <a:ext cx="135477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3868" y="522280"/>
            <a:ext cx="1138877" cy="3709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– Capital">
  <p:cSld name="TITLE_AND_BODY_5_1_1_1_1_1_1_1_1">
    <p:bg>
      <p:bgPr>
        <a:solidFill>
          <a:srgbClr val="2F5573"/>
        </a:solidFill>
        <a:effectLst/>
      </p:bgPr>
    </p:bg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7" name="Google Shape;807;p10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582601" y="2251697"/>
            <a:ext cx="1978798" cy="644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- Mekari Pay 1">
  <p:cSld name="TITLE_AND_BODY_5_1_1_1_1_1_1_5_1">
    <p:bg>
      <p:bgPr>
        <a:solidFill>
          <a:srgbClr val="FAFAFA"/>
        </a:solidFill>
        <a:effectLst/>
      </p:bgPr>
    </p:bg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103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10" name="Google Shape;810;p103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811" name="Google Shape;811;p103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12" name="Google Shape;812;p103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1100"/>
              <a:buFont typeface="Inter SemiBold"/>
              <a:buNone/>
              <a:defRPr sz="1100">
                <a:solidFill>
                  <a:srgbClr val="0055A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900"/>
              <a:buNone/>
              <a:defRPr sz="900">
                <a:solidFill>
                  <a:srgbClr val="0055A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900"/>
              <a:buNone/>
              <a:defRPr sz="900">
                <a:solidFill>
                  <a:srgbClr val="0055A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900"/>
              <a:buNone/>
              <a:defRPr sz="900">
                <a:solidFill>
                  <a:srgbClr val="0055A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900"/>
              <a:buNone/>
              <a:defRPr sz="900">
                <a:solidFill>
                  <a:srgbClr val="0055A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900"/>
              <a:buNone/>
              <a:defRPr sz="900">
                <a:solidFill>
                  <a:srgbClr val="0055A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900"/>
              <a:buNone/>
              <a:defRPr sz="900">
                <a:solidFill>
                  <a:srgbClr val="0055A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900"/>
              <a:buNone/>
              <a:defRPr sz="900">
                <a:solidFill>
                  <a:srgbClr val="0055A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900"/>
              <a:buNone/>
              <a:defRPr sz="900">
                <a:solidFill>
                  <a:srgbClr val="0055A2"/>
                </a:solidFill>
              </a:defRPr>
            </a:lvl9pPr>
          </a:lstStyle>
          <a:p>
            <a:endParaRPr/>
          </a:p>
        </p:txBody>
      </p:sp>
      <p:sp>
        <p:nvSpPr>
          <p:cNvPr id="813" name="Google Shape;813;p103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814" name="Google Shape;814;p10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36264"/>
            <a:ext cx="530962" cy="22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- Mekari Pay 1 1">
  <p:cSld name="TITLE_AND_BODY_5_1_1_1_1_1_1_5_1_1">
    <p:bg>
      <p:bgPr>
        <a:solidFill>
          <a:srgbClr val="FAFAFA"/>
        </a:solidFill>
        <a:effectLst/>
      </p:bgPr>
    </p:bg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04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817" name="Google Shape;817;p104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18" name="Google Shape;818;p104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1100"/>
              <a:buFont typeface="Inter SemiBold"/>
              <a:buNone/>
              <a:defRPr sz="1100">
                <a:solidFill>
                  <a:srgbClr val="0055A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900"/>
              <a:buNone/>
              <a:defRPr sz="900">
                <a:solidFill>
                  <a:srgbClr val="0055A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900"/>
              <a:buNone/>
              <a:defRPr sz="900">
                <a:solidFill>
                  <a:srgbClr val="0055A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900"/>
              <a:buNone/>
              <a:defRPr sz="900">
                <a:solidFill>
                  <a:srgbClr val="0055A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900"/>
              <a:buNone/>
              <a:defRPr sz="900">
                <a:solidFill>
                  <a:srgbClr val="0055A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900"/>
              <a:buNone/>
              <a:defRPr sz="900">
                <a:solidFill>
                  <a:srgbClr val="0055A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900"/>
              <a:buNone/>
              <a:defRPr sz="900">
                <a:solidFill>
                  <a:srgbClr val="0055A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900"/>
              <a:buNone/>
              <a:defRPr sz="900">
                <a:solidFill>
                  <a:srgbClr val="0055A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900"/>
              <a:buNone/>
              <a:defRPr sz="900">
                <a:solidFill>
                  <a:srgbClr val="0055A2"/>
                </a:solidFill>
              </a:defRPr>
            </a:lvl9pPr>
          </a:lstStyle>
          <a:p>
            <a:endParaRPr/>
          </a:p>
        </p:txBody>
      </p:sp>
      <p:sp>
        <p:nvSpPr>
          <p:cNvPr id="819" name="Google Shape;819;p104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820" name="Google Shape;820;p104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0055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11B92"/>
              </a:solidFill>
            </a:endParaRPr>
          </a:p>
        </p:txBody>
      </p:sp>
      <p:sp>
        <p:nvSpPr>
          <p:cNvPr id="821" name="Google Shape;821;p104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22" name="Google Shape;822;p10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36263"/>
            <a:ext cx="532850" cy="221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- Mekari Pay 1">
  <p:cSld name="TITLE_AND_BODY_5_1_1_1_1_1_1_4_2_1">
    <p:bg>
      <p:bgPr>
        <a:solidFill>
          <a:srgbClr val="FAFAFA"/>
        </a:solidFill>
        <a:effectLst/>
      </p:bgPr>
    </p:bg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105"/>
          <p:cNvSpPr>
            <a:spLocks noGrp="1"/>
          </p:cNvSpPr>
          <p:nvPr>
            <p:ph type="pic" idx="2"/>
          </p:nvPr>
        </p:nvSpPr>
        <p:spPr>
          <a:xfrm>
            <a:off x="0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825" name="Google Shape;825;p105"/>
          <p:cNvSpPr txBox="1">
            <a:spLocks noGrp="1"/>
          </p:cNvSpPr>
          <p:nvPr>
            <p:ph type="ctrTitle"/>
          </p:nvPr>
        </p:nvSpPr>
        <p:spPr>
          <a:xfrm>
            <a:off x="464800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26" name="Google Shape;826;p105"/>
          <p:cNvSpPr txBox="1">
            <a:spLocks noGrp="1"/>
          </p:cNvSpPr>
          <p:nvPr>
            <p:ph type="subTitle" idx="1"/>
          </p:nvPr>
        </p:nvSpPr>
        <p:spPr>
          <a:xfrm>
            <a:off x="464800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1100"/>
              <a:buFont typeface="Inter SemiBold"/>
              <a:buNone/>
              <a:defRPr sz="1100">
                <a:solidFill>
                  <a:srgbClr val="0055A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27" name="Google Shape;827;p105"/>
          <p:cNvSpPr txBox="1">
            <a:spLocks noGrp="1"/>
          </p:cNvSpPr>
          <p:nvPr>
            <p:ph type="subTitle" idx="3"/>
          </p:nvPr>
        </p:nvSpPr>
        <p:spPr>
          <a:xfrm>
            <a:off x="464800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828" name="Google Shape;828;p105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0055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11B92"/>
              </a:solidFill>
            </a:endParaRPr>
          </a:p>
        </p:txBody>
      </p:sp>
      <p:sp>
        <p:nvSpPr>
          <p:cNvPr id="829" name="Google Shape;829;p105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30" name="Google Shape;830;p10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36263"/>
            <a:ext cx="532850" cy="221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- Mekari Pay 1">
  <p:cSld name="TITLE_AND_BODY_5_1_1_1_1_1_1_4_1_2_1">
    <p:bg>
      <p:bgPr>
        <a:solidFill>
          <a:srgbClr val="FAFAFA"/>
        </a:solidFill>
        <a:effectLst/>
      </p:bgPr>
    </p:bg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106"/>
          <p:cNvSpPr>
            <a:spLocks noGrp="1"/>
          </p:cNvSpPr>
          <p:nvPr>
            <p:ph type="pic" idx="2"/>
          </p:nvPr>
        </p:nvSpPr>
        <p:spPr>
          <a:xfrm>
            <a:off x="14584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833" name="Google Shape;833;p106"/>
          <p:cNvSpPr txBox="1">
            <a:spLocks noGrp="1"/>
          </p:cNvSpPr>
          <p:nvPr>
            <p:ph type="ctrTitle"/>
          </p:nvPr>
        </p:nvSpPr>
        <p:spPr>
          <a:xfrm>
            <a:off x="2701500" y="76995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300"/>
              <a:buFont typeface="Inter"/>
              <a:buNone/>
              <a:defRPr sz="23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4" name="Google Shape;834;p106"/>
          <p:cNvSpPr txBox="1">
            <a:spLocks noGrp="1"/>
          </p:cNvSpPr>
          <p:nvPr>
            <p:ph type="subTitle" idx="1"/>
          </p:nvPr>
        </p:nvSpPr>
        <p:spPr>
          <a:xfrm>
            <a:off x="30946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1100"/>
              <a:buFont typeface="Inter SemiBold"/>
              <a:buNone/>
              <a:defRPr sz="1100">
                <a:solidFill>
                  <a:srgbClr val="0055A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11B92"/>
              </a:buClr>
              <a:buSzPts val="900"/>
              <a:buNone/>
              <a:defRPr sz="900">
                <a:solidFill>
                  <a:srgbClr val="311B9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11B92"/>
              </a:buClr>
              <a:buSzPts val="900"/>
              <a:buNone/>
              <a:defRPr sz="900">
                <a:solidFill>
                  <a:srgbClr val="311B9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11B92"/>
              </a:buClr>
              <a:buSzPts val="900"/>
              <a:buNone/>
              <a:defRPr sz="900">
                <a:solidFill>
                  <a:srgbClr val="311B9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11B92"/>
              </a:buClr>
              <a:buSzPts val="900"/>
              <a:buNone/>
              <a:defRPr sz="900">
                <a:solidFill>
                  <a:srgbClr val="311B9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11B92"/>
              </a:buClr>
              <a:buSzPts val="900"/>
              <a:buNone/>
              <a:defRPr sz="900">
                <a:solidFill>
                  <a:srgbClr val="311B9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11B92"/>
              </a:buClr>
              <a:buSzPts val="900"/>
              <a:buNone/>
              <a:defRPr sz="900">
                <a:solidFill>
                  <a:srgbClr val="311B9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11B92"/>
              </a:buClr>
              <a:buSzPts val="900"/>
              <a:buNone/>
              <a:defRPr sz="900">
                <a:solidFill>
                  <a:srgbClr val="311B9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11B92"/>
              </a:buClr>
              <a:buSzPts val="900"/>
              <a:buNone/>
              <a:defRPr sz="900">
                <a:solidFill>
                  <a:srgbClr val="311B92"/>
                </a:solidFill>
              </a:defRPr>
            </a:lvl9pPr>
          </a:lstStyle>
          <a:p>
            <a:endParaRPr/>
          </a:p>
        </p:txBody>
      </p:sp>
      <p:sp>
        <p:nvSpPr>
          <p:cNvPr id="835" name="Google Shape;835;p106"/>
          <p:cNvSpPr txBox="1">
            <a:spLocks noGrp="1"/>
          </p:cNvSpPr>
          <p:nvPr>
            <p:ph type="subTitle" idx="3"/>
          </p:nvPr>
        </p:nvSpPr>
        <p:spPr>
          <a:xfrm>
            <a:off x="1758425" y="1714775"/>
            <a:ext cx="5627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836" name="Google Shape;836;p106"/>
          <p:cNvSpPr>
            <a:spLocks noGrp="1"/>
          </p:cNvSpPr>
          <p:nvPr>
            <p:ph type="pic" idx="4"/>
          </p:nvPr>
        </p:nvSpPr>
        <p:spPr>
          <a:xfrm>
            <a:off x="30617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837" name="Google Shape;837;p106"/>
          <p:cNvSpPr>
            <a:spLocks noGrp="1"/>
          </p:cNvSpPr>
          <p:nvPr>
            <p:ph type="pic" idx="5"/>
          </p:nvPr>
        </p:nvSpPr>
        <p:spPr>
          <a:xfrm>
            <a:off x="46650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838" name="Google Shape;838;p106"/>
          <p:cNvSpPr>
            <a:spLocks noGrp="1"/>
          </p:cNvSpPr>
          <p:nvPr>
            <p:ph type="pic" idx="6"/>
          </p:nvPr>
        </p:nvSpPr>
        <p:spPr>
          <a:xfrm>
            <a:off x="62683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839" name="Google Shape;839;p106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0055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11B92"/>
              </a:solidFill>
            </a:endParaRPr>
          </a:p>
        </p:txBody>
      </p:sp>
      <p:sp>
        <p:nvSpPr>
          <p:cNvPr id="840" name="Google Shape;840;p106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41" name="Google Shape;841;p10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36263"/>
            <a:ext cx="532850" cy="221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- Mekari Pay 1">
  <p:cSld name="TITLE_AND_BODY_5_1_1_1_1_1_1_4_1_1_1_1">
    <p:bg>
      <p:bgPr>
        <a:solidFill>
          <a:srgbClr val="FAFAFA"/>
        </a:solidFill>
        <a:effectLst/>
      </p:bgPr>
    </p:bg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07"/>
          <p:cNvSpPr>
            <a:spLocks noGrp="1"/>
          </p:cNvSpPr>
          <p:nvPr>
            <p:ph type="pic" idx="2"/>
          </p:nvPr>
        </p:nvSpPr>
        <p:spPr>
          <a:xfrm>
            <a:off x="5058100" y="1138175"/>
            <a:ext cx="3548100" cy="2855100"/>
          </a:xfrm>
          <a:prstGeom prst="rect">
            <a:avLst/>
          </a:prstGeom>
          <a:noFill/>
          <a:ln>
            <a:noFill/>
          </a:ln>
        </p:spPr>
      </p:sp>
      <p:sp>
        <p:nvSpPr>
          <p:cNvPr id="844" name="Google Shape;844;p107"/>
          <p:cNvSpPr txBox="1">
            <a:spLocks noGrp="1"/>
          </p:cNvSpPr>
          <p:nvPr>
            <p:ph type="subTitle" idx="1"/>
          </p:nvPr>
        </p:nvSpPr>
        <p:spPr>
          <a:xfrm>
            <a:off x="177550" y="138312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55A2"/>
              </a:buClr>
              <a:buSzPts val="1100"/>
              <a:buFont typeface="Inter SemiBold"/>
              <a:buNone/>
              <a:defRPr sz="1100">
                <a:solidFill>
                  <a:srgbClr val="0055A2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45" name="Google Shape;845;p107"/>
          <p:cNvSpPr txBox="1">
            <a:spLocks noGrp="1"/>
          </p:cNvSpPr>
          <p:nvPr>
            <p:ph type="ctrTitle"/>
          </p:nvPr>
        </p:nvSpPr>
        <p:spPr>
          <a:xfrm>
            <a:off x="510450" y="105573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46" name="Google Shape;846;p107"/>
          <p:cNvSpPr txBox="1">
            <a:spLocks noGrp="1"/>
          </p:cNvSpPr>
          <p:nvPr>
            <p:ph type="subTitle" idx="3"/>
          </p:nvPr>
        </p:nvSpPr>
        <p:spPr>
          <a:xfrm>
            <a:off x="510450" y="1987499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cxnSp>
        <p:nvCxnSpPr>
          <p:cNvPr id="847" name="Google Shape;847;p107"/>
          <p:cNvCxnSpPr/>
          <p:nvPr/>
        </p:nvCxnSpPr>
        <p:spPr>
          <a:xfrm>
            <a:off x="280575" y="589975"/>
            <a:ext cx="8620500" cy="0"/>
          </a:xfrm>
          <a:prstGeom prst="straightConnector1">
            <a:avLst/>
          </a:prstGeom>
          <a:noFill/>
          <a:ln w="9525" cap="flat" cmpd="sng">
            <a:solidFill>
              <a:srgbClr val="0055A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48" name="Google Shape;848;p107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0055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11B92"/>
              </a:solidFill>
            </a:endParaRPr>
          </a:p>
        </p:txBody>
      </p:sp>
      <p:sp>
        <p:nvSpPr>
          <p:cNvPr id="849" name="Google Shape;849;p107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50" name="Google Shape;850;p10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36263"/>
            <a:ext cx="532850" cy="221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- Mekari Pay 1">
  <p:cSld name="TITLE_AND_BODY_5_1_1_1_1_1_1_3_1_1">
    <p:bg>
      <p:bgPr>
        <a:solidFill>
          <a:srgbClr val="0055A2"/>
        </a:solidFill>
        <a:effectLst/>
      </p:bgPr>
    </p:bg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08"/>
          <p:cNvSpPr txBox="1">
            <a:spLocks noGrp="1"/>
          </p:cNvSpPr>
          <p:nvPr>
            <p:ph type="subTitle" idx="1"/>
          </p:nvPr>
        </p:nvSpPr>
        <p:spPr>
          <a:xfrm>
            <a:off x="510450" y="417599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SemiBold"/>
              <a:buNone/>
              <a:defRPr sz="11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53" name="Google Shape;853;p108"/>
          <p:cNvSpPr txBox="1">
            <a:spLocks noGrp="1"/>
          </p:cNvSpPr>
          <p:nvPr>
            <p:ph type="ctrTitle"/>
          </p:nvPr>
        </p:nvSpPr>
        <p:spPr>
          <a:xfrm>
            <a:off x="510450" y="1034725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54" name="Google Shape;854;p108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855" name="Google Shape;855;p10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9650" y="4736263"/>
            <a:ext cx="532850" cy="221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- Mekari Pay 1">
  <p:cSld name="TITLE_AND_BODY_5_1_1_1_1_1_1_2_1_1">
    <p:bg>
      <p:bgPr>
        <a:solidFill>
          <a:srgbClr val="0055A2"/>
        </a:solidFill>
        <a:effectLst/>
      </p:bgPr>
    </p:bg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109"/>
          <p:cNvSpPr txBox="1">
            <a:spLocks noGrp="1"/>
          </p:cNvSpPr>
          <p:nvPr>
            <p:ph type="ctrTitle"/>
          </p:nvPr>
        </p:nvSpPr>
        <p:spPr>
          <a:xfrm>
            <a:off x="510450" y="325936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ts val="3700"/>
              <a:buFont typeface="Inter"/>
              <a:buNone/>
              <a:defRPr sz="3700" b="1">
                <a:solidFill>
                  <a:srgbClr val="FAFAFA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4800"/>
              <a:buNone/>
              <a:defRPr sz="4800">
                <a:solidFill>
                  <a:srgbClr val="231F20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4800"/>
              <a:buNone/>
              <a:defRPr sz="4800">
                <a:solidFill>
                  <a:srgbClr val="231F20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4800"/>
              <a:buNone/>
              <a:defRPr sz="4800">
                <a:solidFill>
                  <a:srgbClr val="231F20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4800"/>
              <a:buNone/>
              <a:defRPr sz="4800">
                <a:solidFill>
                  <a:srgbClr val="231F20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4800"/>
              <a:buNone/>
              <a:defRPr sz="4800">
                <a:solidFill>
                  <a:srgbClr val="231F20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4800"/>
              <a:buNone/>
              <a:defRPr sz="4800">
                <a:solidFill>
                  <a:srgbClr val="231F20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4800"/>
              <a:buNone/>
              <a:defRPr sz="4800">
                <a:solidFill>
                  <a:srgbClr val="231F20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4800"/>
              <a:buNone/>
              <a:defRPr sz="4800">
                <a:solidFill>
                  <a:srgbClr val="231F20"/>
                </a:solidFill>
              </a:defRPr>
            </a:lvl9pPr>
          </a:lstStyle>
          <a:p>
            <a:endParaRPr/>
          </a:p>
        </p:txBody>
      </p:sp>
      <p:cxnSp>
        <p:nvCxnSpPr>
          <p:cNvPr id="858" name="Google Shape;858;p109"/>
          <p:cNvCxnSpPr/>
          <p:nvPr/>
        </p:nvCxnSpPr>
        <p:spPr>
          <a:xfrm>
            <a:off x="5440925" y="268042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59" name="Google Shape;859;p109"/>
          <p:cNvCxnSpPr/>
          <p:nvPr/>
        </p:nvCxnSpPr>
        <p:spPr>
          <a:xfrm>
            <a:off x="5440925" y="35389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0" name="Google Shape;860;p109"/>
          <p:cNvCxnSpPr/>
          <p:nvPr/>
        </p:nvCxnSpPr>
        <p:spPr>
          <a:xfrm>
            <a:off x="5440925" y="39630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61" name="Google Shape;861;p109"/>
          <p:cNvCxnSpPr/>
          <p:nvPr/>
        </p:nvCxnSpPr>
        <p:spPr>
          <a:xfrm>
            <a:off x="5440925" y="43871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62" name="Google Shape;862;p109"/>
          <p:cNvSpPr txBox="1">
            <a:spLocks noGrp="1"/>
          </p:cNvSpPr>
          <p:nvPr>
            <p:ph type="subTitle" idx="1"/>
          </p:nvPr>
        </p:nvSpPr>
        <p:spPr>
          <a:xfrm>
            <a:off x="5358175" y="2710475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63" name="Google Shape;863;p109"/>
          <p:cNvSpPr txBox="1">
            <a:spLocks noGrp="1"/>
          </p:cNvSpPr>
          <p:nvPr>
            <p:ph type="subTitle" idx="2"/>
          </p:nvPr>
        </p:nvSpPr>
        <p:spPr>
          <a:xfrm>
            <a:off x="5358175" y="4432524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64" name="Google Shape;864;p109"/>
          <p:cNvSpPr txBox="1">
            <a:spLocks noGrp="1"/>
          </p:cNvSpPr>
          <p:nvPr>
            <p:ph type="subTitle" idx="3"/>
          </p:nvPr>
        </p:nvSpPr>
        <p:spPr>
          <a:xfrm>
            <a:off x="6816650" y="2710475"/>
            <a:ext cx="1764000" cy="7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65" name="Google Shape;865;p109"/>
          <p:cNvSpPr txBox="1">
            <a:spLocks noGrp="1"/>
          </p:cNvSpPr>
          <p:nvPr>
            <p:ph type="subTitle" idx="4"/>
          </p:nvPr>
        </p:nvSpPr>
        <p:spPr>
          <a:xfrm>
            <a:off x="6816650" y="3577175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66" name="Google Shape;866;p109"/>
          <p:cNvSpPr txBox="1">
            <a:spLocks noGrp="1"/>
          </p:cNvSpPr>
          <p:nvPr>
            <p:ph type="subTitle" idx="5"/>
          </p:nvPr>
        </p:nvSpPr>
        <p:spPr>
          <a:xfrm>
            <a:off x="6816650" y="4000668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67" name="Google Shape;867;p109"/>
          <p:cNvSpPr txBox="1">
            <a:spLocks noGrp="1"/>
          </p:cNvSpPr>
          <p:nvPr>
            <p:ph type="subTitle" idx="6"/>
          </p:nvPr>
        </p:nvSpPr>
        <p:spPr>
          <a:xfrm>
            <a:off x="6816650" y="4432525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868" name="Google Shape;868;p10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40913" y="3683300"/>
            <a:ext cx="780161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0925" y="4107387"/>
            <a:ext cx="135477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4375" y="522266"/>
            <a:ext cx="886440" cy="36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– Mekari Pay 1">
  <p:cSld name="TITLE_AND_BODY_5_1_1_1_1_1_1_1_1_1">
    <p:bg>
      <p:bgPr>
        <a:solidFill>
          <a:srgbClr val="0055A2"/>
        </a:solidFill>
        <a:effectLst/>
      </p:bgPr>
    </p:bg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2" name="Google Shape;872;p1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04425" y="2251777"/>
            <a:ext cx="1540049" cy="6400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- Mekari Expense">
  <p:cSld name="TITLE_AND_BODY_5_1_1_1_1_1_1_5_1_2">
    <p:bg>
      <p:bgPr>
        <a:solidFill>
          <a:srgbClr val="FAFAFA"/>
        </a:solidFill>
        <a:effectLst/>
      </p:bgPr>
    </p:bg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111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75" name="Google Shape;875;p111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876" name="Google Shape;876;p111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77" name="Google Shape;877;p111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1100"/>
              <a:buFont typeface="Inter SemiBold"/>
              <a:buNone/>
              <a:defRPr sz="1100">
                <a:solidFill>
                  <a:srgbClr val="0277BD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9pPr>
          </a:lstStyle>
          <a:p>
            <a:endParaRPr/>
          </a:p>
        </p:txBody>
      </p:sp>
      <p:sp>
        <p:nvSpPr>
          <p:cNvPr id="878" name="Google Shape;878;p111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879" name="Google Shape;879;p1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4200" y="4744975"/>
            <a:ext cx="856207" cy="23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- Mekari Expense">
  <p:cSld name="TITLE_AND_BODY_5_1_1_1_1_1_1_5_1_1_1">
    <p:bg>
      <p:bgPr>
        <a:solidFill>
          <a:srgbClr val="FAFAFA"/>
        </a:solidFill>
        <a:effectLst/>
      </p:bgPr>
    </p:bg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112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0277B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11B92"/>
              </a:solidFill>
            </a:endParaRPr>
          </a:p>
        </p:txBody>
      </p:sp>
      <p:pic>
        <p:nvPicPr>
          <p:cNvPr id="882" name="Google Shape;882;p1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4189" y="4744975"/>
            <a:ext cx="856202" cy="2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112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884" name="Google Shape;884;p112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85" name="Google Shape;885;p112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3783"/>
              </a:buClr>
              <a:buSzPts val="1100"/>
              <a:buFont typeface="Inter SemiBold"/>
              <a:buNone/>
              <a:defRPr sz="1100">
                <a:solidFill>
                  <a:srgbClr val="183783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3783"/>
              </a:buClr>
              <a:buSzPts val="900"/>
              <a:buNone/>
              <a:defRPr sz="900">
                <a:solidFill>
                  <a:srgbClr val="18378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3783"/>
              </a:buClr>
              <a:buSzPts val="900"/>
              <a:buNone/>
              <a:defRPr sz="900">
                <a:solidFill>
                  <a:srgbClr val="18378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3783"/>
              </a:buClr>
              <a:buSzPts val="900"/>
              <a:buNone/>
              <a:defRPr sz="900">
                <a:solidFill>
                  <a:srgbClr val="18378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3783"/>
              </a:buClr>
              <a:buSzPts val="900"/>
              <a:buNone/>
              <a:defRPr sz="900">
                <a:solidFill>
                  <a:srgbClr val="18378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3783"/>
              </a:buClr>
              <a:buSzPts val="900"/>
              <a:buNone/>
              <a:defRPr sz="900">
                <a:solidFill>
                  <a:srgbClr val="18378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3783"/>
              </a:buClr>
              <a:buSzPts val="900"/>
              <a:buNone/>
              <a:defRPr sz="900">
                <a:solidFill>
                  <a:srgbClr val="18378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3783"/>
              </a:buClr>
              <a:buSzPts val="900"/>
              <a:buNone/>
              <a:defRPr sz="900">
                <a:solidFill>
                  <a:srgbClr val="18378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3783"/>
              </a:buClr>
              <a:buSzPts val="900"/>
              <a:buNone/>
              <a:defRPr sz="900">
                <a:solidFill>
                  <a:srgbClr val="183783"/>
                </a:solidFill>
              </a:defRPr>
            </a:lvl9pPr>
          </a:lstStyle>
          <a:p>
            <a:endParaRPr/>
          </a:p>
        </p:txBody>
      </p:sp>
      <p:sp>
        <p:nvSpPr>
          <p:cNvPr id="886" name="Google Shape;886;p112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887" name="Google Shape;887;p112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- Mekari Expense">
  <p:cSld name="TITLE_AND_BODY_5_1_1_1_1_1_1_4_2_1_1">
    <p:bg>
      <p:bgPr>
        <a:solidFill>
          <a:srgbClr val="FAFAFA"/>
        </a:solidFill>
        <a:effectLst/>
      </p:bgPr>
    </p:bg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113"/>
          <p:cNvSpPr>
            <a:spLocks noGrp="1"/>
          </p:cNvSpPr>
          <p:nvPr>
            <p:ph type="pic" idx="2"/>
          </p:nvPr>
        </p:nvSpPr>
        <p:spPr>
          <a:xfrm>
            <a:off x="0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890" name="Google Shape;890;p113"/>
          <p:cNvSpPr txBox="1">
            <a:spLocks noGrp="1"/>
          </p:cNvSpPr>
          <p:nvPr>
            <p:ph type="ctrTitle"/>
          </p:nvPr>
        </p:nvSpPr>
        <p:spPr>
          <a:xfrm>
            <a:off x="464800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91" name="Google Shape;891;p113"/>
          <p:cNvSpPr txBox="1">
            <a:spLocks noGrp="1"/>
          </p:cNvSpPr>
          <p:nvPr>
            <p:ph type="subTitle" idx="1"/>
          </p:nvPr>
        </p:nvSpPr>
        <p:spPr>
          <a:xfrm>
            <a:off x="464800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1100"/>
              <a:buFont typeface="Inter SemiBold"/>
              <a:buNone/>
              <a:defRPr sz="1100">
                <a:solidFill>
                  <a:srgbClr val="0277BD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9pPr>
          </a:lstStyle>
          <a:p>
            <a:endParaRPr/>
          </a:p>
        </p:txBody>
      </p:sp>
      <p:sp>
        <p:nvSpPr>
          <p:cNvPr id="892" name="Google Shape;892;p113"/>
          <p:cNvSpPr txBox="1">
            <a:spLocks noGrp="1"/>
          </p:cNvSpPr>
          <p:nvPr>
            <p:ph type="subTitle" idx="3"/>
          </p:nvPr>
        </p:nvSpPr>
        <p:spPr>
          <a:xfrm>
            <a:off x="464800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893" name="Google Shape;893;p113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0277B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11B92"/>
              </a:solidFill>
            </a:endParaRPr>
          </a:p>
        </p:txBody>
      </p:sp>
      <p:sp>
        <p:nvSpPr>
          <p:cNvPr id="894" name="Google Shape;894;p113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895" name="Google Shape;895;p1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4189" y="4744975"/>
            <a:ext cx="856202" cy="23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4 - Mekari  Expense">
  <p:cSld name="TITLE_AND_BODY_5_1_1_1_1_1_1_4_1_2_1_1">
    <p:bg>
      <p:bgPr>
        <a:solidFill>
          <a:srgbClr val="FAFAFA"/>
        </a:solidFill>
        <a:effectLst/>
      </p:bgPr>
    </p:bg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114"/>
          <p:cNvSpPr>
            <a:spLocks noGrp="1"/>
          </p:cNvSpPr>
          <p:nvPr>
            <p:ph type="pic" idx="2"/>
          </p:nvPr>
        </p:nvSpPr>
        <p:spPr>
          <a:xfrm>
            <a:off x="14584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898" name="Google Shape;898;p114"/>
          <p:cNvSpPr txBox="1">
            <a:spLocks noGrp="1"/>
          </p:cNvSpPr>
          <p:nvPr>
            <p:ph type="ctrTitle"/>
          </p:nvPr>
        </p:nvSpPr>
        <p:spPr>
          <a:xfrm>
            <a:off x="2701500" y="76995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300"/>
              <a:buFont typeface="Inter"/>
              <a:buNone/>
              <a:defRPr sz="23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99" name="Google Shape;899;p114"/>
          <p:cNvSpPr txBox="1">
            <a:spLocks noGrp="1"/>
          </p:cNvSpPr>
          <p:nvPr>
            <p:ph type="subTitle" idx="1"/>
          </p:nvPr>
        </p:nvSpPr>
        <p:spPr>
          <a:xfrm>
            <a:off x="30946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1100"/>
              <a:buFont typeface="Inter SemiBold"/>
              <a:buNone/>
              <a:defRPr sz="1100">
                <a:solidFill>
                  <a:srgbClr val="0277BD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900"/>
              <a:buNone/>
              <a:defRPr sz="900">
                <a:solidFill>
                  <a:srgbClr val="0277BD"/>
                </a:solidFill>
              </a:defRPr>
            </a:lvl9pPr>
          </a:lstStyle>
          <a:p>
            <a:endParaRPr/>
          </a:p>
        </p:txBody>
      </p:sp>
      <p:sp>
        <p:nvSpPr>
          <p:cNvPr id="900" name="Google Shape;900;p114"/>
          <p:cNvSpPr txBox="1">
            <a:spLocks noGrp="1"/>
          </p:cNvSpPr>
          <p:nvPr>
            <p:ph type="subTitle" idx="3"/>
          </p:nvPr>
        </p:nvSpPr>
        <p:spPr>
          <a:xfrm>
            <a:off x="1758425" y="1714775"/>
            <a:ext cx="5627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901" name="Google Shape;901;p114"/>
          <p:cNvSpPr>
            <a:spLocks noGrp="1"/>
          </p:cNvSpPr>
          <p:nvPr>
            <p:ph type="pic" idx="4"/>
          </p:nvPr>
        </p:nvSpPr>
        <p:spPr>
          <a:xfrm>
            <a:off x="30617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902" name="Google Shape;902;p114"/>
          <p:cNvSpPr>
            <a:spLocks noGrp="1"/>
          </p:cNvSpPr>
          <p:nvPr>
            <p:ph type="pic" idx="5"/>
          </p:nvPr>
        </p:nvSpPr>
        <p:spPr>
          <a:xfrm>
            <a:off x="46650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903" name="Google Shape;903;p114"/>
          <p:cNvSpPr>
            <a:spLocks noGrp="1"/>
          </p:cNvSpPr>
          <p:nvPr>
            <p:ph type="pic" idx="6"/>
          </p:nvPr>
        </p:nvSpPr>
        <p:spPr>
          <a:xfrm>
            <a:off x="62683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904" name="Google Shape;904;p114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0277B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11B92"/>
              </a:solidFill>
            </a:endParaRPr>
          </a:p>
        </p:txBody>
      </p:sp>
      <p:sp>
        <p:nvSpPr>
          <p:cNvPr id="905" name="Google Shape;905;p114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06" name="Google Shape;906;p1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4189" y="4744975"/>
            <a:ext cx="856202" cy="23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- Mekari Expense">
  <p:cSld name="TITLE_AND_BODY_5_1_1_1_1_1_1_4_1_1_1_1_1">
    <p:bg>
      <p:bgPr>
        <a:solidFill>
          <a:srgbClr val="FAFAFA"/>
        </a:solidFill>
        <a:effectLst/>
      </p:bgPr>
    </p:bg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115"/>
          <p:cNvSpPr>
            <a:spLocks noGrp="1"/>
          </p:cNvSpPr>
          <p:nvPr>
            <p:ph type="pic" idx="2"/>
          </p:nvPr>
        </p:nvSpPr>
        <p:spPr>
          <a:xfrm>
            <a:off x="5058100" y="1138175"/>
            <a:ext cx="3548100" cy="2855100"/>
          </a:xfrm>
          <a:prstGeom prst="rect">
            <a:avLst/>
          </a:prstGeom>
          <a:noFill/>
          <a:ln>
            <a:noFill/>
          </a:ln>
        </p:spPr>
      </p:sp>
      <p:sp>
        <p:nvSpPr>
          <p:cNvPr id="909" name="Google Shape;909;p115"/>
          <p:cNvSpPr txBox="1">
            <a:spLocks noGrp="1"/>
          </p:cNvSpPr>
          <p:nvPr>
            <p:ph type="subTitle" idx="1"/>
          </p:nvPr>
        </p:nvSpPr>
        <p:spPr>
          <a:xfrm>
            <a:off x="177550" y="138312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277BD"/>
              </a:buClr>
              <a:buSzPts val="1100"/>
              <a:buFont typeface="Inter SemiBold"/>
              <a:buNone/>
              <a:defRPr sz="1100">
                <a:solidFill>
                  <a:srgbClr val="0277BD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10" name="Google Shape;910;p115"/>
          <p:cNvSpPr txBox="1">
            <a:spLocks noGrp="1"/>
          </p:cNvSpPr>
          <p:nvPr>
            <p:ph type="ctrTitle"/>
          </p:nvPr>
        </p:nvSpPr>
        <p:spPr>
          <a:xfrm>
            <a:off x="510450" y="105573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11" name="Google Shape;911;p115"/>
          <p:cNvSpPr txBox="1">
            <a:spLocks noGrp="1"/>
          </p:cNvSpPr>
          <p:nvPr>
            <p:ph type="subTitle" idx="3"/>
          </p:nvPr>
        </p:nvSpPr>
        <p:spPr>
          <a:xfrm>
            <a:off x="510450" y="1987499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cxnSp>
        <p:nvCxnSpPr>
          <p:cNvPr id="912" name="Google Shape;912;p115"/>
          <p:cNvCxnSpPr/>
          <p:nvPr/>
        </p:nvCxnSpPr>
        <p:spPr>
          <a:xfrm>
            <a:off x="280575" y="589975"/>
            <a:ext cx="8620500" cy="0"/>
          </a:xfrm>
          <a:prstGeom prst="straightConnector1">
            <a:avLst/>
          </a:prstGeom>
          <a:noFill/>
          <a:ln w="9525" cap="flat" cmpd="sng">
            <a:solidFill>
              <a:srgbClr val="0277B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13" name="Google Shape;913;p115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0277B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11B92"/>
              </a:solidFill>
            </a:endParaRPr>
          </a:p>
        </p:txBody>
      </p:sp>
      <p:sp>
        <p:nvSpPr>
          <p:cNvPr id="914" name="Google Shape;914;p115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rgbClr val="FAFAFA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15" name="Google Shape;915;p1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4189" y="4744975"/>
            <a:ext cx="856202" cy="23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- Mekari  Expense">
  <p:cSld name="TITLE_AND_BODY_5_1_1_1_1_1_1_3_1_1_1">
    <p:bg>
      <p:bgPr>
        <a:solidFill>
          <a:srgbClr val="0277BD"/>
        </a:solidFill>
        <a:effectLst/>
      </p:bgPr>
    </p:bg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116"/>
          <p:cNvSpPr txBox="1">
            <a:spLocks noGrp="1"/>
          </p:cNvSpPr>
          <p:nvPr>
            <p:ph type="subTitle" idx="1"/>
          </p:nvPr>
        </p:nvSpPr>
        <p:spPr>
          <a:xfrm>
            <a:off x="510450" y="417599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SemiBold"/>
              <a:buNone/>
              <a:defRPr sz="11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18" name="Google Shape;918;p116"/>
          <p:cNvSpPr txBox="1">
            <a:spLocks noGrp="1"/>
          </p:cNvSpPr>
          <p:nvPr>
            <p:ph type="ctrTitle"/>
          </p:nvPr>
        </p:nvSpPr>
        <p:spPr>
          <a:xfrm>
            <a:off x="510450" y="1034725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19" name="Google Shape;919;p116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920" name="Google Shape;920;p1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24189" y="4744975"/>
            <a:ext cx="856202" cy="23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- Mekari Expense">
  <p:cSld name="TITLE_AND_BODY_5_1_1_1_1_1_1_2_1_1_1">
    <p:bg>
      <p:bgPr>
        <a:solidFill>
          <a:srgbClr val="0277BD"/>
        </a:solidFill>
        <a:effectLst/>
      </p:bgPr>
    </p:bg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117"/>
          <p:cNvSpPr txBox="1">
            <a:spLocks noGrp="1"/>
          </p:cNvSpPr>
          <p:nvPr>
            <p:ph type="ctrTitle"/>
          </p:nvPr>
        </p:nvSpPr>
        <p:spPr>
          <a:xfrm>
            <a:off x="510450" y="325936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AFAFA"/>
              </a:buClr>
              <a:buSzPts val="3700"/>
              <a:buFont typeface="Inter"/>
              <a:buNone/>
              <a:defRPr sz="3700" b="1">
                <a:solidFill>
                  <a:srgbClr val="FAFAFA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4800"/>
              <a:buNone/>
              <a:defRPr sz="4800">
                <a:solidFill>
                  <a:srgbClr val="231F20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4800"/>
              <a:buNone/>
              <a:defRPr sz="4800">
                <a:solidFill>
                  <a:srgbClr val="231F20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4800"/>
              <a:buNone/>
              <a:defRPr sz="4800">
                <a:solidFill>
                  <a:srgbClr val="231F20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4800"/>
              <a:buNone/>
              <a:defRPr sz="4800">
                <a:solidFill>
                  <a:srgbClr val="231F20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4800"/>
              <a:buNone/>
              <a:defRPr sz="4800">
                <a:solidFill>
                  <a:srgbClr val="231F20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4800"/>
              <a:buNone/>
              <a:defRPr sz="4800">
                <a:solidFill>
                  <a:srgbClr val="231F20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4800"/>
              <a:buNone/>
              <a:defRPr sz="4800">
                <a:solidFill>
                  <a:srgbClr val="231F20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4800"/>
              <a:buNone/>
              <a:defRPr sz="4800">
                <a:solidFill>
                  <a:srgbClr val="231F20"/>
                </a:solidFill>
              </a:defRPr>
            </a:lvl9pPr>
          </a:lstStyle>
          <a:p>
            <a:endParaRPr/>
          </a:p>
        </p:txBody>
      </p:sp>
      <p:cxnSp>
        <p:nvCxnSpPr>
          <p:cNvPr id="923" name="Google Shape;923;p117"/>
          <p:cNvCxnSpPr/>
          <p:nvPr/>
        </p:nvCxnSpPr>
        <p:spPr>
          <a:xfrm>
            <a:off x="5440925" y="268042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4" name="Google Shape;924;p117"/>
          <p:cNvCxnSpPr/>
          <p:nvPr/>
        </p:nvCxnSpPr>
        <p:spPr>
          <a:xfrm>
            <a:off x="5440925" y="35389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5" name="Google Shape;925;p117"/>
          <p:cNvCxnSpPr/>
          <p:nvPr/>
        </p:nvCxnSpPr>
        <p:spPr>
          <a:xfrm>
            <a:off x="5440925" y="39630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26" name="Google Shape;926;p117"/>
          <p:cNvCxnSpPr/>
          <p:nvPr/>
        </p:nvCxnSpPr>
        <p:spPr>
          <a:xfrm>
            <a:off x="5440925" y="43871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27" name="Google Shape;927;p117"/>
          <p:cNvSpPr txBox="1">
            <a:spLocks noGrp="1"/>
          </p:cNvSpPr>
          <p:nvPr>
            <p:ph type="subTitle" idx="1"/>
          </p:nvPr>
        </p:nvSpPr>
        <p:spPr>
          <a:xfrm>
            <a:off x="5358175" y="2710475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28" name="Google Shape;928;p117"/>
          <p:cNvSpPr txBox="1">
            <a:spLocks noGrp="1"/>
          </p:cNvSpPr>
          <p:nvPr>
            <p:ph type="subTitle" idx="2"/>
          </p:nvPr>
        </p:nvSpPr>
        <p:spPr>
          <a:xfrm>
            <a:off x="5358175" y="4432524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29" name="Google Shape;929;p117"/>
          <p:cNvSpPr txBox="1">
            <a:spLocks noGrp="1"/>
          </p:cNvSpPr>
          <p:nvPr>
            <p:ph type="subTitle" idx="3"/>
          </p:nvPr>
        </p:nvSpPr>
        <p:spPr>
          <a:xfrm>
            <a:off x="6816650" y="2710475"/>
            <a:ext cx="1764000" cy="7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30" name="Google Shape;930;p117"/>
          <p:cNvSpPr txBox="1">
            <a:spLocks noGrp="1"/>
          </p:cNvSpPr>
          <p:nvPr>
            <p:ph type="subTitle" idx="4"/>
          </p:nvPr>
        </p:nvSpPr>
        <p:spPr>
          <a:xfrm>
            <a:off x="6816650" y="3577175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31" name="Google Shape;931;p117"/>
          <p:cNvSpPr txBox="1">
            <a:spLocks noGrp="1"/>
          </p:cNvSpPr>
          <p:nvPr>
            <p:ph type="subTitle" idx="5"/>
          </p:nvPr>
        </p:nvSpPr>
        <p:spPr>
          <a:xfrm>
            <a:off x="6816650" y="4000668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32" name="Google Shape;932;p117"/>
          <p:cNvSpPr txBox="1">
            <a:spLocks noGrp="1"/>
          </p:cNvSpPr>
          <p:nvPr>
            <p:ph type="subTitle" idx="6"/>
          </p:nvPr>
        </p:nvSpPr>
        <p:spPr>
          <a:xfrm>
            <a:off x="6816650" y="4432525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933" name="Google Shape;933;p1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40913" y="3683300"/>
            <a:ext cx="780161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0925" y="4107387"/>
            <a:ext cx="135477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1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79750" y="522275"/>
            <a:ext cx="1500902" cy="417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– Mekari Expense">
  <p:cSld name="TITLE_AND_BODY_5_1_1_1_1_1_1_1_1_1_1">
    <p:bg>
      <p:bgPr>
        <a:solidFill>
          <a:srgbClr val="0277BD"/>
        </a:solidFill>
        <a:effectLst/>
      </p:bgPr>
    </p:bg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7" name="Google Shape;937;p1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15800" y="2251775"/>
            <a:ext cx="2512399" cy="69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– Officeless">
  <p:cSld name="TITLE_1_1_1_1_1_4">
    <p:bg>
      <p:bgPr>
        <a:solidFill>
          <a:srgbClr val="FAFAFA"/>
        </a:solid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19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0" name="Google Shape;940;p119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941" name="Google Shape;941;p1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7550" y="4696575"/>
            <a:ext cx="1048650" cy="290750"/>
          </a:xfrm>
          <a:prstGeom prst="rect">
            <a:avLst/>
          </a:prstGeom>
          <a:noFill/>
          <a:ln>
            <a:noFill/>
          </a:ln>
        </p:spPr>
      </p:pic>
      <p:sp>
        <p:nvSpPr>
          <p:cNvPr id="942" name="Google Shape;942;p119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51FFF"/>
              </a:buClr>
              <a:buSzPts val="1100"/>
              <a:buFont typeface="Inter SemiBold"/>
              <a:buNone/>
              <a:defRPr sz="1100">
                <a:solidFill>
                  <a:srgbClr val="651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43" name="Google Shape;943;p119"/>
          <p:cNvSpPr txBox="1">
            <a:spLocks noGrp="1"/>
          </p:cNvSpPr>
          <p:nvPr>
            <p:ph type="subTitle" idx="2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944" name="Google Shape;944;p119"/>
          <p:cNvSpPr>
            <a:spLocks noGrp="1"/>
          </p:cNvSpPr>
          <p:nvPr>
            <p:ph type="pic" idx="3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pic>
        <p:nvPicPr>
          <p:cNvPr id="945" name="Google Shape;945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000" y="4745475"/>
            <a:ext cx="960348" cy="20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– Officeless">
  <p:cSld name="TITLE_1_1_1_1_1_3_1">
    <p:bg>
      <p:bgPr>
        <a:solidFill>
          <a:srgbClr val="FAFAFA"/>
        </a:solidFill>
        <a:effectLst/>
      </p:bgPr>
    </p:bg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120"/>
          <p:cNvSpPr>
            <a:spLocks noGrp="1"/>
          </p:cNvSpPr>
          <p:nvPr>
            <p:ph type="pic" idx="2"/>
          </p:nvPr>
        </p:nvSpPr>
        <p:spPr>
          <a:xfrm>
            <a:off x="4973625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948" name="Google Shape;948;p120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651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9" name="Google Shape;949;p120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0" name="Google Shape;950;p120"/>
          <p:cNvSpPr txBox="1">
            <a:spLocks noGrp="1"/>
          </p:cNvSpPr>
          <p:nvPr>
            <p:ph type="ctrTitle"/>
          </p:nvPr>
        </p:nvSpPr>
        <p:spPr>
          <a:xfrm>
            <a:off x="51045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51" name="Google Shape;951;p120"/>
          <p:cNvSpPr txBox="1">
            <a:spLocks noGrp="1"/>
          </p:cNvSpPr>
          <p:nvPr>
            <p:ph type="subTitle" idx="1"/>
          </p:nvPr>
        </p:nvSpPr>
        <p:spPr>
          <a:xfrm>
            <a:off x="510450" y="396925"/>
            <a:ext cx="2954700" cy="2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51FFF"/>
              </a:buClr>
              <a:buSzPts val="1100"/>
              <a:buFont typeface="Inter SemiBold"/>
              <a:buNone/>
              <a:defRPr sz="1100">
                <a:solidFill>
                  <a:srgbClr val="651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52" name="Google Shape;952;p120"/>
          <p:cNvSpPr txBox="1">
            <a:spLocks noGrp="1"/>
          </p:cNvSpPr>
          <p:nvPr>
            <p:ph type="subTitle" idx="3"/>
          </p:nvPr>
        </p:nvSpPr>
        <p:spPr>
          <a:xfrm>
            <a:off x="51045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953" name="Google Shape;953;p1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0000" y="4745475"/>
            <a:ext cx="960348" cy="20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– Officeless">
  <p:cSld name="TITLE_1_1_1_1_1_2_2">
    <p:bg>
      <p:bgPr>
        <a:solidFill>
          <a:srgbClr val="FAFAFA"/>
        </a:solidFill>
        <a:effectLst/>
      </p:bgPr>
    </p:bg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121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651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6" name="Google Shape;956;p121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7" name="Google Shape;957;p121"/>
          <p:cNvSpPr>
            <a:spLocks noGrp="1"/>
          </p:cNvSpPr>
          <p:nvPr>
            <p:ph type="pic" idx="2"/>
          </p:nvPr>
        </p:nvSpPr>
        <p:spPr>
          <a:xfrm>
            <a:off x="0" y="177900"/>
            <a:ext cx="4170300" cy="4285500"/>
          </a:xfrm>
          <a:prstGeom prst="rect">
            <a:avLst/>
          </a:prstGeom>
          <a:noFill/>
          <a:ln>
            <a:noFill/>
          </a:ln>
        </p:spPr>
      </p:sp>
      <p:sp>
        <p:nvSpPr>
          <p:cNvPr id="958" name="Google Shape;958;p121"/>
          <p:cNvSpPr txBox="1">
            <a:spLocks noGrp="1"/>
          </p:cNvSpPr>
          <p:nvPr>
            <p:ph type="ctrTitle"/>
          </p:nvPr>
        </p:nvSpPr>
        <p:spPr>
          <a:xfrm>
            <a:off x="4648000" y="780300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59" name="Google Shape;959;p121"/>
          <p:cNvSpPr txBox="1">
            <a:spLocks noGrp="1"/>
          </p:cNvSpPr>
          <p:nvPr>
            <p:ph type="subTitle" idx="1"/>
          </p:nvPr>
        </p:nvSpPr>
        <p:spPr>
          <a:xfrm>
            <a:off x="464800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51FFF"/>
              </a:buClr>
              <a:buSzPts val="1100"/>
              <a:buFont typeface="Inter SemiBold"/>
              <a:buNone/>
              <a:defRPr sz="1100">
                <a:solidFill>
                  <a:srgbClr val="651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60" name="Google Shape;960;p121"/>
          <p:cNvSpPr txBox="1">
            <a:spLocks noGrp="1"/>
          </p:cNvSpPr>
          <p:nvPr>
            <p:ph type="subTitle" idx="3"/>
          </p:nvPr>
        </p:nvSpPr>
        <p:spPr>
          <a:xfrm>
            <a:off x="4648000" y="1714775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961" name="Google Shape;961;p1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0000" y="4745475"/>
            <a:ext cx="960348" cy="20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– Officeless">
  <p:cSld name="TITLE_1_1_1_1_1_2_1_2">
    <p:bg>
      <p:bgPr>
        <a:solidFill>
          <a:srgbClr val="FAFAFA"/>
        </a:solidFill>
        <a:effectLst/>
      </p:bgPr>
    </p:bg>
    <p:spTree>
      <p:nvGrpSpPr>
        <p:cNvPr id="1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122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651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4" name="Google Shape;964;p122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5" name="Google Shape;965;p122"/>
          <p:cNvSpPr>
            <a:spLocks noGrp="1"/>
          </p:cNvSpPr>
          <p:nvPr>
            <p:ph type="pic" idx="2"/>
          </p:nvPr>
        </p:nvSpPr>
        <p:spPr>
          <a:xfrm>
            <a:off x="14584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966" name="Google Shape;966;p122"/>
          <p:cNvSpPr txBox="1">
            <a:spLocks noGrp="1"/>
          </p:cNvSpPr>
          <p:nvPr>
            <p:ph type="ctrTitle"/>
          </p:nvPr>
        </p:nvSpPr>
        <p:spPr>
          <a:xfrm>
            <a:off x="2701500" y="76995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300"/>
              <a:buFont typeface="Inter"/>
              <a:buNone/>
              <a:defRPr sz="23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 sz="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67" name="Google Shape;967;p122"/>
          <p:cNvSpPr txBox="1">
            <a:spLocks noGrp="1"/>
          </p:cNvSpPr>
          <p:nvPr>
            <p:ph type="subTitle" idx="1"/>
          </p:nvPr>
        </p:nvSpPr>
        <p:spPr>
          <a:xfrm>
            <a:off x="3094650" y="396925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651FFF"/>
              </a:buClr>
              <a:buSzPts val="1100"/>
              <a:buFont typeface="Inter SemiBold"/>
              <a:buNone/>
              <a:defRPr sz="1100">
                <a:solidFill>
                  <a:srgbClr val="651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68" name="Google Shape;968;p122"/>
          <p:cNvSpPr txBox="1">
            <a:spLocks noGrp="1"/>
          </p:cNvSpPr>
          <p:nvPr>
            <p:ph type="subTitle" idx="3"/>
          </p:nvPr>
        </p:nvSpPr>
        <p:spPr>
          <a:xfrm>
            <a:off x="1758425" y="1714775"/>
            <a:ext cx="56271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969" name="Google Shape;969;p122"/>
          <p:cNvSpPr>
            <a:spLocks noGrp="1"/>
          </p:cNvSpPr>
          <p:nvPr>
            <p:ph type="pic" idx="4"/>
          </p:nvPr>
        </p:nvSpPr>
        <p:spPr>
          <a:xfrm>
            <a:off x="30617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970" name="Google Shape;970;p122"/>
          <p:cNvSpPr>
            <a:spLocks noGrp="1"/>
          </p:cNvSpPr>
          <p:nvPr>
            <p:ph type="pic" idx="5"/>
          </p:nvPr>
        </p:nvSpPr>
        <p:spPr>
          <a:xfrm>
            <a:off x="46650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sp>
        <p:nvSpPr>
          <p:cNvPr id="971" name="Google Shape;971;p122"/>
          <p:cNvSpPr>
            <a:spLocks noGrp="1"/>
          </p:cNvSpPr>
          <p:nvPr>
            <p:ph type="pic" idx="6"/>
          </p:nvPr>
        </p:nvSpPr>
        <p:spPr>
          <a:xfrm>
            <a:off x="6268325" y="2813900"/>
            <a:ext cx="1417200" cy="1417200"/>
          </a:xfrm>
          <a:prstGeom prst="rect">
            <a:avLst/>
          </a:prstGeom>
          <a:noFill/>
          <a:ln>
            <a:noFill/>
          </a:ln>
        </p:spPr>
      </p:sp>
      <p:pic>
        <p:nvPicPr>
          <p:cNvPr id="972" name="Google Shape;972;p1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0000" y="4745475"/>
            <a:ext cx="960348" cy="20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– Officeless">
  <p:cSld name="TITLE_1_1_1_1_1_2_1_1_2">
    <p:bg>
      <p:bgPr>
        <a:solidFill>
          <a:srgbClr val="FAFAFA"/>
        </a:solidFill>
        <a:effectLst/>
      </p:bgPr>
    </p:bg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123"/>
          <p:cNvSpPr/>
          <p:nvPr/>
        </p:nvSpPr>
        <p:spPr>
          <a:xfrm>
            <a:off x="94600" y="4643907"/>
            <a:ext cx="8956800" cy="406200"/>
          </a:xfrm>
          <a:prstGeom prst="roundRect">
            <a:avLst>
              <a:gd name="adj" fmla="val 7847"/>
            </a:avLst>
          </a:prstGeom>
          <a:solidFill>
            <a:srgbClr val="651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5" name="Google Shape;975;p123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6" name="Google Shape;976;p123"/>
          <p:cNvSpPr>
            <a:spLocks noGrp="1"/>
          </p:cNvSpPr>
          <p:nvPr>
            <p:ph type="pic" idx="2"/>
          </p:nvPr>
        </p:nvSpPr>
        <p:spPr>
          <a:xfrm>
            <a:off x="5058100" y="1138175"/>
            <a:ext cx="3548100" cy="2855100"/>
          </a:xfrm>
          <a:prstGeom prst="rect">
            <a:avLst/>
          </a:prstGeom>
          <a:noFill/>
          <a:ln>
            <a:noFill/>
          </a:ln>
        </p:spPr>
      </p:sp>
      <p:sp>
        <p:nvSpPr>
          <p:cNvPr id="977" name="Google Shape;977;p123"/>
          <p:cNvSpPr txBox="1">
            <a:spLocks noGrp="1"/>
          </p:cNvSpPr>
          <p:nvPr>
            <p:ph type="subTitle" idx="1"/>
          </p:nvPr>
        </p:nvSpPr>
        <p:spPr>
          <a:xfrm>
            <a:off x="177550" y="138312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51FFF"/>
              </a:buClr>
              <a:buSzPts val="1100"/>
              <a:buFont typeface="Inter SemiBold"/>
              <a:buNone/>
              <a:defRPr sz="1100">
                <a:solidFill>
                  <a:srgbClr val="651FFF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78" name="Google Shape;978;p123"/>
          <p:cNvSpPr txBox="1">
            <a:spLocks noGrp="1"/>
          </p:cNvSpPr>
          <p:nvPr>
            <p:ph type="ctrTitle"/>
          </p:nvPr>
        </p:nvSpPr>
        <p:spPr>
          <a:xfrm>
            <a:off x="510450" y="1055736"/>
            <a:ext cx="3741000" cy="84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2100"/>
              <a:buFont typeface="Inter"/>
              <a:buNone/>
              <a:defRPr sz="2100" b="1">
                <a:solidFill>
                  <a:srgbClr val="231F2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79" name="Google Shape;979;p123"/>
          <p:cNvSpPr txBox="1">
            <a:spLocks noGrp="1"/>
          </p:cNvSpPr>
          <p:nvPr>
            <p:ph type="subTitle" idx="3"/>
          </p:nvPr>
        </p:nvSpPr>
        <p:spPr>
          <a:xfrm>
            <a:off x="510450" y="1987499"/>
            <a:ext cx="3741000" cy="24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100"/>
              <a:buNone/>
              <a:defRPr sz="11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cxnSp>
        <p:nvCxnSpPr>
          <p:cNvPr id="980" name="Google Shape;980;p123"/>
          <p:cNvCxnSpPr/>
          <p:nvPr/>
        </p:nvCxnSpPr>
        <p:spPr>
          <a:xfrm>
            <a:off x="280575" y="589975"/>
            <a:ext cx="8620500" cy="0"/>
          </a:xfrm>
          <a:prstGeom prst="straightConnector1">
            <a:avLst/>
          </a:prstGeom>
          <a:noFill/>
          <a:ln w="9525" cap="flat" cmpd="sng">
            <a:solidFill>
              <a:srgbClr val="651FF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81" name="Google Shape;981;p1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0000" y="4745475"/>
            <a:ext cx="960348" cy="20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pter Title 1 – Officeless">
  <p:cSld name="TITLE_1_1_1_1_1_2_1_1_1_1">
    <p:bg>
      <p:bgPr>
        <a:solidFill>
          <a:srgbClr val="651FFF"/>
        </a:solidFill>
        <a:effectLst/>
      </p:bgPr>
    </p:bg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124"/>
          <p:cNvSpPr txBox="1">
            <a:spLocks noGrp="1"/>
          </p:cNvSpPr>
          <p:nvPr>
            <p:ph type="sldNum" idx="12"/>
          </p:nvPr>
        </p:nvSpPr>
        <p:spPr>
          <a:xfrm>
            <a:off x="8464085" y="4680398"/>
            <a:ext cx="548700" cy="3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buNone/>
              <a:defRPr sz="9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4" name="Google Shape;984;p124"/>
          <p:cNvSpPr txBox="1">
            <a:spLocks noGrp="1"/>
          </p:cNvSpPr>
          <p:nvPr>
            <p:ph type="subTitle" idx="1"/>
          </p:nvPr>
        </p:nvSpPr>
        <p:spPr>
          <a:xfrm>
            <a:off x="510450" y="417599"/>
            <a:ext cx="2954700" cy="290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nter SemiBold"/>
              <a:buNone/>
              <a:defRPr sz="1100">
                <a:solidFill>
                  <a:schemeClr val="lt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85" name="Google Shape;985;p124"/>
          <p:cNvSpPr txBox="1">
            <a:spLocks noGrp="1"/>
          </p:cNvSpPr>
          <p:nvPr>
            <p:ph type="ctrTitle"/>
          </p:nvPr>
        </p:nvSpPr>
        <p:spPr>
          <a:xfrm>
            <a:off x="510450" y="1034725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86" name="Google Shape;986;p124"/>
          <p:cNvSpPr>
            <a:spLocks noGrp="1"/>
          </p:cNvSpPr>
          <p:nvPr>
            <p:ph type="pic" idx="2"/>
          </p:nvPr>
        </p:nvSpPr>
        <p:spPr>
          <a:xfrm>
            <a:off x="5486400" y="-2250"/>
            <a:ext cx="3657600" cy="514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987" name="Google Shape;987;p1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0000" y="4745475"/>
            <a:ext cx="960348" cy="20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– Officeless">
  <p:cSld name="TITLE_1_1_1_1_1_2_1_1_1_1_1_2">
    <p:bg>
      <p:bgPr>
        <a:solidFill>
          <a:srgbClr val="651FFF"/>
        </a:solidFill>
        <a:effectLst/>
      </p:bgPr>
    </p:bg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125"/>
          <p:cNvSpPr txBox="1">
            <a:spLocks noGrp="1"/>
          </p:cNvSpPr>
          <p:nvPr>
            <p:ph type="ctrTitle"/>
          </p:nvPr>
        </p:nvSpPr>
        <p:spPr>
          <a:xfrm>
            <a:off x="510450" y="325936"/>
            <a:ext cx="47028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Inter"/>
              <a:buNone/>
              <a:defRPr sz="37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990" name="Google Shape;990;p125"/>
          <p:cNvCxnSpPr/>
          <p:nvPr/>
        </p:nvCxnSpPr>
        <p:spPr>
          <a:xfrm>
            <a:off x="5440925" y="268042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1" name="Google Shape;991;p125"/>
          <p:cNvCxnSpPr/>
          <p:nvPr/>
        </p:nvCxnSpPr>
        <p:spPr>
          <a:xfrm>
            <a:off x="5440925" y="35389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2" name="Google Shape;992;p125"/>
          <p:cNvCxnSpPr/>
          <p:nvPr/>
        </p:nvCxnSpPr>
        <p:spPr>
          <a:xfrm>
            <a:off x="5440925" y="39630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3" name="Google Shape;993;p125"/>
          <p:cNvCxnSpPr/>
          <p:nvPr/>
        </p:nvCxnSpPr>
        <p:spPr>
          <a:xfrm>
            <a:off x="5440925" y="4387175"/>
            <a:ext cx="3139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94" name="Google Shape;994;p125"/>
          <p:cNvSpPr txBox="1">
            <a:spLocks noGrp="1"/>
          </p:cNvSpPr>
          <p:nvPr>
            <p:ph type="subTitle" idx="1"/>
          </p:nvPr>
        </p:nvSpPr>
        <p:spPr>
          <a:xfrm>
            <a:off x="5358175" y="2710475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995" name="Google Shape;995;p125"/>
          <p:cNvSpPr txBox="1">
            <a:spLocks noGrp="1"/>
          </p:cNvSpPr>
          <p:nvPr>
            <p:ph type="subTitle" idx="2"/>
          </p:nvPr>
        </p:nvSpPr>
        <p:spPr>
          <a:xfrm>
            <a:off x="5358175" y="4432524"/>
            <a:ext cx="13965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996" name="Google Shape;996;p125"/>
          <p:cNvSpPr txBox="1">
            <a:spLocks noGrp="1"/>
          </p:cNvSpPr>
          <p:nvPr>
            <p:ph type="subTitle" idx="3"/>
          </p:nvPr>
        </p:nvSpPr>
        <p:spPr>
          <a:xfrm>
            <a:off x="6816650" y="2710475"/>
            <a:ext cx="1764000" cy="7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997" name="Google Shape;997;p125"/>
          <p:cNvSpPr txBox="1">
            <a:spLocks noGrp="1"/>
          </p:cNvSpPr>
          <p:nvPr>
            <p:ph type="subTitle" idx="4"/>
          </p:nvPr>
        </p:nvSpPr>
        <p:spPr>
          <a:xfrm>
            <a:off x="6816650" y="3577169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998" name="Google Shape;998;p125"/>
          <p:cNvSpPr txBox="1">
            <a:spLocks noGrp="1"/>
          </p:cNvSpPr>
          <p:nvPr>
            <p:ph type="subTitle" idx="5"/>
          </p:nvPr>
        </p:nvSpPr>
        <p:spPr>
          <a:xfrm>
            <a:off x="6816650" y="4000668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sp>
        <p:nvSpPr>
          <p:cNvPr id="999" name="Google Shape;999;p125"/>
          <p:cNvSpPr txBox="1">
            <a:spLocks noGrp="1"/>
          </p:cNvSpPr>
          <p:nvPr>
            <p:ph type="subTitle" idx="6"/>
          </p:nvPr>
        </p:nvSpPr>
        <p:spPr>
          <a:xfrm>
            <a:off x="6816650" y="4432525"/>
            <a:ext cx="1764000" cy="3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2pPr>
            <a:lvl3pPr lvl="2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3pPr>
            <a:lvl4pPr lvl="3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4pPr>
            <a:lvl5pPr lvl="4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5pPr>
            <a:lvl6pPr lvl="5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6pPr>
            <a:lvl7pPr lvl="6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7pPr>
            <a:lvl8pPr lvl="7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8pPr>
            <a:lvl9pPr lvl="8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D6E71"/>
              </a:buClr>
              <a:buSzPts val="1000"/>
              <a:buNone/>
              <a:defRPr sz="1000">
                <a:solidFill>
                  <a:srgbClr val="6D6E71"/>
                </a:solidFill>
              </a:defRPr>
            </a:lvl9pPr>
          </a:lstStyle>
          <a:p>
            <a:endParaRPr/>
          </a:p>
        </p:txBody>
      </p:sp>
      <p:pic>
        <p:nvPicPr>
          <p:cNvPr id="1000" name="Google Shape;1000;p1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40913" y="3683300"/>
            <a:ext cx="780161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1" name="Google Shape;1001;p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0925" y="4107387"/>
            <a:ext cx="135477" cy="13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2" name="Google Shape;1002;p1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1597" y="522275"/>
            <a:ext cx="1499054" cy="31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 – Officeless">
  <p:cSld name="TITLE_1_1_1_1_1_2_1_1_1_1_1_1_1">
    <p:bg>
      <p:bgPr>
        <a:solidFill>
          <a:srgbClr val="651FFF"/>
        </a:solidFill>
        <a:effectLst/>
      </p:bgPr>
    </p:bg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4" name="Google Shape;1004;p1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58290" y="2251700"/>
            <a:ext cx="3027425" cy="64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35.xml"/><Relationship Id="rId42" Type="http://schemas.openxmlformats.org/officeDocument/2006/relationships/slideLayout" Target="../slideLayouts/slideLayout56.xml"/><Relationship Id="rId47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77.xml"/><Relationship Id="rId68" Type="http://schemas.openxmlformats.org/officeDocument/2006/relationships/slideLayout" Target="../slideLayouts/slideLayout82.xml"/><Relationship Id="rId84" Type="http://schemas.openxmlformats.org/officeDocument/2006/relationships/slideLayout" Target="../slideLayouts/slideLayout98.xml"/><Relationship Id="rId89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30.xml"/><Relationship Id="rId107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25.xml"/><Relationship Id="rId32" Type="http://schemas.openxmlformats.org/officeDocument/2006/relationships/slideLayout" Target="../slideLayouts/slideLayout46.xml"/><Relationship Id="rId37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67.xml"/><Relationship Id="rId58" Type="http://schemas.openxmlformats.org/officeDocument/2006/relationships/slideLayout" Target="../slideLayouts/slideLayout72.xml"/><Relationship Id="rId74" Type="http://schemas.openxmlformats.org/officeDocument/2006/relationships/slideLayout" Target="../slideLayouts/slideLayout88.xml"/><Relationship Id="rId79" Type="http://schemas.openxmlformats.org/officeDocument/2006/relationships/slideLayout" Target="../slideLayouts/slideLayout93.xml"/><Relationship Id="rId102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9.xml"/><Relationship Id="rId90" Type="http://schemas.openxmlformats.org/officeDocument/2006/relationships/slideLayout" Target="../slideLayouts/slideLayout104.xml"/><Relationship Id="rId95" Type="http://schemas.openxmlformats.org/officeDocument/2006/relationships/slideLayout" Target="../slideLayouts/slideLayout109.xml"/><Relationship Id="rId22" Type="http://schemas.openxmlformats.org/officeDocument/2006/relationships/slideLayout" Target="../slideLayouts/slideLayout36.xml"/><Relationship Id="rId27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57.xml"/><Relationship Id="rId48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78.xml"/><Relationship Id="rId69" Type="http://schemas.openxmlformats.org/officeDocument/2006/relationships/slideLayout" Target="../slideLayouts/slideLayout83.xml"/><Relationship Id="rId80" Type="http://schemas.openxmlformats.org/officeDocument/2006/relationships/slideLayout" Target="../slideLayouts/slideLayout94.xml"/><Relationship Id="rId85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47.xml"/><Relationship Id="rId38" Type="http://schemas.openxmlformats.org/officeDocument/2006/relationships/slideLayout" Target="../slideLayouts/slideLayout52.xml"/><Relationship Id="rId59" Type="http://schemas.openxmlformats.org/officeDocument/2006/relationships/slideLayout" Target="../slideLayouts/slideLayout73.xml"/><Relationship Id="rId103" Type="http://schemas.openxmlformats.org/officeDocument/2006/relationships/slideLayout" Target="../slideLayouts/slideLayout117.xml"/><Relationship Id="rId108" Type="http://schemas.openxmlformats.org/officeDocument/2006/relationships/slideLayout" Target="../slideLayouts/slideLayout122.xml"/><Relationship Id="rId54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84.xml"/><Relationship Id="rId75" Type="http://schemas.openxmlformats.org/officeDocument/2006/relationships/slideLayout" Target="../slideLayouts/slideLayout89.xml"/><Relationship Id="rId91" Type="http://schemas.openxmlformats.org/officeDocument/2006/relationships/slideLayout" Target="../slideLayouts/slideLayout105.xml"/><Relationship Id="rId96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28" Type="http://schemas.openxmlformats.org/officeDocument/2006/relationships/slideLayout" Target="../slideLayouts/slideLayout42.xml"/><Relationship Id="rId36" Type="http://schemas.openxmlformats.org/officeDocument/2006/relationships/slideLayout" Target="../slideLayouts/slideLayout50.xml"/><Relationship Id="rId49" Type="http://schemas.openxmlformats.org/officeDocument/2006/relationships/slideLayout" Target="../slideLayouts/slideLayout63.xml"/><Relationship Id="rId57" Type="http://schemas.openxmlformats.org/officeDocument/2006/relationships/slideLayout" Target="../slideLayouts/slideLayout71.xml"/><Relationship Id="rId106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24.xml"/><Relationship Id="rId31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58.xml"/><Relationship Id="rId52" Type="http://schemas.openxmlformats.org/officeDocument/2006/relationships/slideLayout" Target="../slideLayouts/slideLayout66.xml"/><Relationship Id="rId60" Type="http://schemas.openxmlformats.org/officeDocument/2006/relationships/slideLayout" Target="../slideLayouts/slideLayout74.xml"/><Relationship Id="rId65" Type="http://schemas.openxmlformats.org/officeDocument/2006/relationships/slideLayout" Target="../slideLayouts/slideLayout79.xml"/><Relationship Id="rId73" Type="http://schemas.openxmlformats.org/officeDocument/2006/relationships/slideLayout" Target="../slideLayouts/slideLayout87.xml"/><Relationship Id="rId78" Type="http://schemas.openxmlformats.org/officeDocument/2006/relationships/slideLayout" Target="../slideLayouts/slideLayout92.xml"/><Relationship Id="rId81" Type="http://schemas.openxmlformats.org/officeDocument/2006/relationships/slideLayout" Target="../slideLayouts/slideLayout95.xml"/><Relationship Id="rId86" Type="http://schemas.openxmlformats.org/officeDocument/2006/relationships/slideLayout" Target="../slideLayouts/slideLayout100.xml"/><Relationship Id="rId94" Type="http://schemas.openxmlformats.org/officeDocument/2006/relationships/slideLayout" Target="../slideLayouts/slideLayout108.xml"/><Relationship Id="rId99" Type="http://schemas.openxmlformats.org/officeDocument/2006/relationships/slideLayout" Target="../slideLayouts/slideLayout113.xml"/><Relationship Id="rId101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53.xml"/><Relationship Id="rId109" Type="http://schemas.openxmlformats.org/officeDocument/2006/relationships/slideLayout" Target="../slideLayouts/slideLayout123.xml"/><Relationship Id="rId34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64.xml"/><Relationship Id="rId55" Type="http://schemas.openxmlformats.org/officeDocument/2006/relationships/slideLayout" Target="../slideLayouts/slideLayout69.xml"/><Relationship Id="rId76" Type="http://schemas.openxmlformats.org/officeDocument/2006/relationships/slideLayout" Target="../slideLayouts/slideLayout90.xml"/><Relationship Id="rId97" Type="http://schemas.openxmlformats.org/officeDocument/2006/relationships/slideLayout" Target="../slideLayouts/slideLayout111.xml"/><Relationship Id="rId104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21.xml"/><Relationship Id="rId71" Type="http://schemas.openxmlformats.org/officeDocument/2006/relationships/slideLayout" Target="../slideLayouts/slideLayout85.xml"/><Relationship Id="rId9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54.xml"/><Relationship Id="rId45" Type="http://schemas.openxmlformats.org/officeDocument/2006/relationships/slideLayout" Target="../slideLayouts/slideLayout59.xml"/><Relationship Id="rId66" Type="http://schemas.openxmlformats.org/officeDocument/2006/relationships/slideLayout" Target="../slideLayouts/slideLayout80.xml"/><Relationship Id="rId87" Type="http://schemas.openxmlformats.org/officeDocument/2006/relationships/slideLayout" Target="../slideLayouts/slideLayout101.xml"/><Relationship Id="rId110" Type="http://schemas.openxmlformats.org/officeDocument/2006/relationships/slideLayout" Target="../slideLayouts/slideLayout124.xml"/><Relationship Id="rId61" Type="http://schemas.openxmlformats.org/officeDocument/2006/relationships/slideLayout" Target="../slideLayouts/slideLayout75.xml"/><Relationship Id="rId82" Type="http://schemas.openxmlformats.org/officeDocument/2006/relationships/slideLayout" Target="../slideLayouts/slideLayout96.xml"/><Relationship Id="rId1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44.xml"/><Relationship Id="rId35" Type="http://schemas.openxmlformats.org/officeDocument/2006/relationships/slideLayout" Target="../slideLayouts/slideLayout49.xml"/><Relationship Id="rId56" Type="http://schemas.openxmlformats.org/officeDocument/2006/relationships/slideLayout" Target="../slideLayouts/slideLayout70.xml"/><Relationship Id="rId77" Type="http://schemas.openxmlformats.org/officeDocument/2006/relationships/slideLayout" Target="../slideLayouts/slideLayout91.xml"/><Relationship Id="rId100" Type="http://schemas.openxmlformats.org/officeDocument/2006/relationships/slideLayout" Target="../slideLayouts/slideLayout114.xml"/><Relationship Id="rId105" Type="http://schemas.openxmlformats.org/officeDocument/2006/relationships/slideLayout" Target="../slideLayouts/slideLayout119.xml"/><Relationship Id="rId8" Type="http://schemas.openxmlformats.org/officeDocument/2006/relationships/slideLayout" Target="../slideLayouts/slideLayout22.xml"/><Relationship Id="rId51" Type="http://schemas.openxmlformats.org/officeDocument/2006/relationships/slideLayout" Target="../slideLayouts/slideLayout65.xml"/><Relationship Id="rId72" Type="http://schemas.openxmlformats.org/officeDocument/2006/relationships/slideLayout" Target="../slideLayouts/slideLayout86.xml"/><Relationship Id="rId93" Type="http://schemas.openxmlformats.org/officeDocument/2006/relationships/slideLayout" Target="../slideLayouts/slideLayout107.xml"/><Relationship Id="rId9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39.xml"/><Relationship Id="rId46" Type="http://schemas.openxmlformats.org/officeDocument/2006/relationships/slideLayout" Target="../slideLayouts/slideLayout60.xml"/><Relationship Id="rId67" Type="http://schemas.openxmlformats.org/officeDocument/2006/relationships/slideLayout" Target="../slideLayouts/slideLayout81.xml"/><Relationship Id="rId20" Type="http://schemas.openxmlformats.org/officeDocument/2006/relationships/slideLayout" Target="../slideLayouts/slideLayout34.xml"/><Relationship Id="rId41" Type="http://schemas.openxmlformats.org/officeDocument/2006/relationships/slideLayout" Target="../slideLayouts/slideLayout55.xml"/><Relationship Id="rId62" Type="http://schemas.openxmlformats.org/officeDocument/2006/relationships/slideLayout" Target="../slideLayouts/slideLayout76.xml"/><Relationship Id="rId83" Type="http://schemas.openxmlformats.org/officeDocument/2006/relationships/slideLayout" Target="../slideLayouts/slideLayout97.xml"/><Relationship Id="rId88" Type="http://schemas.openxmlformats.org/officeDocument/2006/relationships/slideLayout" Target="../slideLayouts/slideLayout102.xml"/><Relationship Id="rId11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Inter Medium"/>
              <a:buNone/>
              <a:defRPr sz="2800">
                <a:latin typeface="Inter Medium"/>
                <a:ea typeface="Inter Medium"/>
                <a:cs typeface="Inter Medium"/>
                <a:sym typeface="Inter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Inter"/>
              <a:buChar char="●"/>
              <a:defRPr sz="18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Inter"/>
              <a:buChar char="○"/>
              <a:defRPr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Inter"/>
              <a:buChar char="■"/>
              <a:defRPr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Inter"/>
              <a:buChar char="●"/>
              <a:defRPr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Inter"/>
              <a:buChar char="○"/>
              <a:defRPr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Inter"/>
              <a:buChar char="■"/>
              <a:defRPr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Inter"/>
              <a:buChar char="●"/>
              <a:defRPr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Inter"/>
              <a:buChar char="○"/>
              <a:defRPr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Inter"/>
              <a:buChar char="■"/>
              <a:defRPr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  <p:sldLayoutId id="2147483714" r:id="rId53"/>
    <p:sldLayoutId id="2147483715" r:id="rId54"/>
    <p:sldLayoutId id="2147483716" r:id="rId55"/>
    <p:sldLayoutId id="2147483717" r:id="rId56"/>
    <p:sldLayoutId id="2147483718" r:id="rId57"/>
    <p:sldLayoutId id="2147483719" r:id="rId58"/>
    <p:sldLayoutId id="2147483720" r:id="rId59"/>
    <p:sldLayoutId id="2147483721" r:id="rId60"/>
    <p:sldLayoutId id="2147483722" r:id="rId61"/>
    <p:sldLayoutId id="2147483723" r:id="rId62"/>
    <p:sldLayoutId id="2147483724" r:id="rId63"/>
    <p:sldLayoutId id="2147483725" r:id="rId64"/>
    <p:sldLayoutId id="2147483726" r:id="rId65"/>
    <p:sldLayoutId id="2147483727" r:id="rId66"/>
    <p:sldLayoutId id="2147483728" r:id="rId67"/>
    <p:sldLayoutId id="2147483729" r:id="rId68"/>
    <p:sldLayoutId id="2147483730" r:id="rId69"/>
    <p:sldLayoutId id="2147483731" r:id="rId70"/>
    <p:sldLayoutId id="2147483732" r:id="rId71"/>
    <p:sldLayoutId id="2147483733" r:id="rId72"/>
    <p:sldLayoutId id="2147483734" r:id="rId73"/>
    <p:sldLayoutId id="2147483735" r:id="rId74"/>
    <p:sldLayoutId id="2147483736" r:id="rId75"/>
    <p:sldLayoutId id="2147483737" r:id="rId76"/>
    <p:sldLayoutId id="2147483738" r:id="rId77"/>
    <p:sldLayoutId id="2147483739" r:id="rId78"/>
    <p:sldLayoutId id="2147483740" r:id="rId79"/>
    <p:sldLayoutId id="2147483741" r:id="rId80"/>
    <p:sldLayoutId id="2147483742" r:id="rId81"/>
    <p:sldLayoutId id="2147483743" r:id="rId82"/>
    <p:sldLayoutId id="2147483744" r:id="rId83"/>
    <p:sldLayoutId id="2147483745" r:id="rId84"/>
    <p:sldLayoutId id="2147483746" r:id="rId85"/>
    <p:sldLayoutId id="2147483747" r:id="rId86"/>
    <p:sldLayoutId id="2147483748" r:id="rId87"/>
    <p:sldLayoutId id="2147483749" r:id="rId88"/>
    <p:sldLayoutId id="2147483750" r:id="rId89"/>
    <p:sldLayoutId id="2147483751" r:id="rId90"/>
    <p:sldLayoutId id="2147483752" r:id="rId91"/>
    <p:sldLayoutId id="2147483753" r:id="rId92"/>
    <p:sldLayoutId id="2147483754" r:id="rId93"/>
    <p:sldLayoutId id="2147483755" r:id="rId94"/>
    <p:sldLayoutId id="2147483756" r:id="rId95"/>
    <p:sldLayoutId id="2147483757" r:id="rId96"/>
    <p:sldLayoutId id="2147483758" r:id="rId97"/>
    <p:sldLayoutId id="2147483759" r:id="rId98"/>
    <p:sldLayoutId id="2147483760" r:id="rId99"/>
    <p:sldLayoutId id="2147483761" r:id="rId100"/>
    <p:sldLayoutId id="2147483762" r:id="rId101"/>
    <p:sldLayoutId id="2147483763" r:id="rId102"/>
    <p:sldLayoutId id="2147483764" r:id="rId103"/>
    <p:sldLayoutId id="2147483765" r:id="rId104"/>
    <p:sldLayoutId id="2147483766" r:id="rId105"/>
    <p:sldLayoutId id="2147483767" r:id="rId106"/>
    <p:sldLayoutId id="2147483768" r:id="rId107"/>
    <p:sldLayoutId id="2147483769" r:id="rId108"/>
    <p:sldLayoutId id="2147483770" r:id="rId109"/>
    <p:sldLayoutId id="2147483771" r:id="rId1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8FADAF-02FB-D3AD-76BA-17DEB30C62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3177" b="1141"/>
          <a:stretch/>
        </p:blipFill>
        <p:spPr>
          <a:xfrm>
            <a:off x="4225911" y="0"/>
            <a:ext cx="4918090" cy="5143500"/>
          </a:xfrm>
          <a:prstGeom prst="rect">
            <a:avLst/>
          </a:prstGeom>
        </p:spPr>
      </p:pic>
      <p:pic>
        <p:nvPicPr>
          <p:cNvPr id="1009" name="Google Shape;1009;p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958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0" name="Google Shape;1010;p127"/>
          <p:cNvSpPr txBox="1"/>
          <p:nvPr/>
        </p:nvSpPr>
        <p:spPr>
          <a:xfrm>
            <a:off x="466650" y="1718763"/>
            <a:ext cx="3000000" cy="71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100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Startup DanaKita</a:t>
            </a:r>
            <a:endParaRPr sz="2100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11" name="Google Shape;1011;p127"/>
          <p:cNvSpPr txBox="1">
            <a:spLocks noGrp="1"/>
          </p:cNvSpPr>
          <p:nvPr>
            <p:ph type="subTitle" idx="4294967295"/>
          </p:nvPr>
        </p:nvSpPr>
        <p:spPr>
          <a:xfrm>
            <a:off x="466650" y="2182150"/>
            <a:ext cx="5223600" cy="129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6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Solusi Keuangan Inklusif untuk UMKM</a:t>
            </a:r>
            <a:endParaRPr sz="3600" b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012" name="Google Shape;1012;p1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375" y="494925"/>
            <a:ext cx="1274074" cy="396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3" name="Google Shape;1013;p127"/>
          <p:cNvSpPr txBox="1"/>
          <p:nvPr/>
        </p:nvSpPr>
        <p:spPr>
          <a:xfrm>
            <a:off x="466650" y="4422838"/>
            <a:ext cx="3000000" cy="515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0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Created by: Budi Santoso, CEO &amp; Co-Founder</a:t>
            </a:r>
            <a:endParaRPr sz="1000" b="1" dirty="0"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128"/>
          <p:cNvSpPr txBox="1">
            <a:spLocks noGrp="1"/>
          </p:cNvSpPr>
          <p:nvPr>
            <p:ph type="subTitle" idx="3"/>
          </p:nvPr>
        </p:nvSpPr>
        <p:spPr>
          <a:xfrm>
            <a:off x="232225" y="214975"/>
            <a:ext cx="4353000" cy="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979FF"/>
                </a:solidFill>
              </a:rPr>
              <a:t>Sales Presentations Template</a:t>
            </a:r>
            <a:endParaRPr sz="800">
              <a:solidFill>
                <a:srgbClr val="2979FF"/>
              </a:solidFill>
            </a:endParaRPr>
          </a:p>
        </p:txBody>
      </p:sp>
      <p:sp>
        <p:nvSpPr>
          <p:cNvPr id="1019" name="Google Shape;1019;p128"/>
          <p:cNvSpPr txBox="1">
            <a:spLocks noGrp="1"/>
          </p:cNvSpPr>
          <p:nvPr>
            <p:ph type="subTitle" idx="3"/>
          </p:nvPr>
        </p:nvSpPr>
        <p:spPr>
          <a:xfrm>
            <a:off x="4504211" y="214975"/>
            <a:ext cx="4407600" cy="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rgbClr val="2979FF"/>
                </a:solidFill>
              </a:rPr>
              <a:t>Lorem ipsum dolor sit amet</a:t>
            </a:r>
            <a:endParaRPr sz="800" b="1">
              <a:solidFill>
                <a:srgbClr val="2979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20" name="Google Shape;1020;p128"/>
          <p:cNvSpPr txBox="1">
            <a:spLocks noGrp="1"/>
          </p:cNvSpPr>
          <p:nvPr>
            <p:ph type="subTitle" idx="3"/>
          </p:nvPr>
        </p:nvSpPr>
        <p:spPr>
          <a:xfrm>
            <a:off x="480400" y="522775"/>
            <a:ext cx="7724100" cy="55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</a:rPr>
              <a:t>Akses Keuangan Terbatas bagi UMKM</a:t>
            </a:r>
            <a:endParaRPr sz="2400" b="1"/>
          </a:p>
        </p:txBody>
      </p:sp>
      <p:sp>
        <p:nvSpPr>
          <p:cNvPr id="1021" name="Google Shape;1021;p128"/>
          <p:cNvSpPr txBox="1"/>
          <p:nvPr/>
        </p:nvSpPr>
        <p:spPr>
          <a:xfrm>
            <a:off x="480400" y="1549375"/>
            <a:ext cx="70152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Inter"/>
              <a:buAutoNum type="arabicPeriod"/>
            </a:pPr>
            <a:r>
              <a:rPr lang="en" sz="2000">
                <a:latin typeface="Inter"/>
                <a:ea typeface="Inter"/>
                <a:cs typeface="Inter"/>
                <a:sym typeface="Inter"/>
              </a:rPr>
              <a:t>"70% UMKM di Indonesia kesulitan mendapatkan akses pembiayaan dari lembaga keuangan formal." (data statistik)</a:t>
            </a:r>
            <a:endParaRPr sz="2000">
              <a:latin typeface="Inter"/>
              <a:ea typeface="Inter"/>
              <a:cs typeface="Inter"/>
              <a:sym typeface="Inter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Inter"/>
              <a:buAutoNum type="arabicPeriod"/>
            </a:pPr>
            <a:r>
              <a:rPr lang="en" sz="2000">
                <a:latin typeface="Inter"/>
                <a:ea typeface="Inter"/>
                <a:cs typeface="Inter"/>
                <a:sym typeface="Inter"/>
              </a:rPr>
              <a:t>"Proses pengajuan pinjaman tradisional rumit, berbelit-belit, dan membutuhkan agunan."</a:t>
            </a:r>
            <a:endParaRPr sz="2000">
              <a:latin typeface="Inter"/>
              <a:ea typeface="Inter"/>
              <a:cs typeface="Inter"/>
              <a:sym typeface="Inter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Font typeface="Inter"/>
              <a:buAutoNum type="arabicPeriod"/>
            </a:pPr>
            <a:r>
              <a:rPr lang="en" sz="2000">
                <a:latin typeface="Inter"/>
                <a:ea typeface="Inter"/>
                <a:cs typeface="Inter"/>
                <a:sym typeface="Inter"/>
              </a:rPr>
              <a:t>Gambar: Ilustrasi pemilik UMKM yang ditolak pengajuan pinjamannya di bank.</a:t>
            </a:r>
            <a:endParaRPr sz="2000"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129"/>
          <p:cNvSpPr txBox="1">
            <a:spLocks noGrp="1"/>
          </p:cNvSpPr>
          <p:nvPr>
            <p:ph type="subTitle" idx="3"/>
          </p:nvPr>
        </p:nvSpPr>
        <p:spPr>
          <a:xfrm>
            <a:off x="550350" y="737175"/>
            <a:ext cx="8043300" cy="55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0000"/>
                </a:solidFill>
              </a:rPr>
              <a:t>DanaKita: Platform Pinjaman Digital untuk UMKM</a:t>
            </a:r>
            <a:endParaRPr sz="2400" b="1"/>
          </a:p>
        </p:txBody>
      </p:sp>
      <p:sp>
        <p:nvSpPr>
          <p:cNvPr id="1027" name="Google Shape;1027;p129"/>
          <p:cNvSpPr txBox="1">
            <a:spLocks noGrp="1"/>
          </p:cNvSpPr>
          <p:nvPr>
            <p:ph type="subTitle" idx="3"/>
          </p:nvPr>
        </p:nvSpPr>
        <p:spPr>
          <a:xfrm>
            <a:off x="232225" y="214975"/>
            <a:ext cx="4353000" cy="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979FF"/>
                </a:solidFill>
              </a:rPr>
              <a:t>Sales Presentations Template</a:t>
            </a:r>
            <a:endParaRPr sz="800">
              <a:solidFill>
                <a:srgbClr val="2979FF"/>
              </a:solidFill>
            </a:endParaRPr>
          </a:p>
        </p:txBody>
      </p:sp>
      <p:sp>
        <p:nvSpPr>
          <p:cNvPr id="1028" name="Google Shape;1028;p129"/>
          <p:cNvSpPr txBox="1">
            <a:spLocks noGrp="1"/>
          </p:cNvSpPr>
          <p:nvPr>
            <p:ph type="subTitle" idx="3"/>
          </p:nvPr>
        </p:nvSpPr>
        <p:spPr>
          <a:xfrm>
            <a:off x="4504211" y="214975"/>
            <a:ext cx="4407600" cy="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rgbClr val="2979FF"/>
                </a:solidFill>
              </a:rPr>
              <a:t>Lorem ipsum dolor sit amet</a:t>
            </a:r>
            <a:endParaRPr sz="800" b="1">
              <a:solidFill>
                <a:srgbClr val="2979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29" name="Google Shape;1029;p129"/>
          <p:cNvSpPr/>
          <p:nvPr/>
        </p:nvSpPr>
        <p:spPr>
          <a:xfrm>
            <a:off x="5197425" y="1500275"/>
            <a:ext cx="3354300" cy="24225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30" name="Google Shape;1030;p129"/>
          <p:cNvSpPr txBox="1"/>
          <p:nvPr/>
        </p:nvSpPr>
        <p:spPr>
          <a:xfrm>
            <a:off x="5445825" y="2314525"/>
            <a:ext cx="26577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Gambar: Ilustrasi platform DanaKita dengan tampilan user-friendly di smartphone.</a:t>
            </a:r>
            <a:endParaRPr sz="15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31" name="Google Shape;1031;p129"/>
          <p:cNvSpPr txBox="1"/>
          <p:nvPr/>
        </p:nvSpPr>
        <p:spPr>
          <a:xfrm>
            <a:off x="610550" y="1639975"/>
            <a:ext cx="3974700" cy="19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DanaKita menyediakan platform pinjaman online yang mudah, cepat, dan aman bagi UMKM.</a:t>
            </a:r>
            <a:endParaRPr sz="1300"/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Proses pengajuan sepenuhnya digital, tanpa agunan, dengan keputusan cepat.</a:t>
            </a:r>
            <a:endParaRPr sz="1300"/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Teknologi AI kami menganalisis data alternatif untuk menilai kelayakan kredit UMKM.</a:t>
            </a:r>
            <a:endParaRPr sz="13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30"/>
          <p:cNvSpPr txBox="1">
            <a:spLocks noGrp="1"/>
          </p:cNvSpPr>
          <p:nvPr>
            <p:ph type="subTitle" idx="3"/>
          </p:nvPr>
        </p:nvSpPr>
        <p:spPr>
          <a:xfrm>
            <a:off x="232225" y="214975"/>
            <a:ext cx="4353000" cy="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979FF"/>
                </a:solidFill>
              </a:rPr>
              <a:t>Sales Presentations Template</a:t>
            </a:r>
            <a:endParaRPr sz="800">
              <a:solidFill>
                <a:srgbClr val="2979FF"/>
              </a:solidFill>
            </a:endParaRPr>
          </a:p>
        </p:txBody>
      </p:sp>
      <p:sp>
        <p:nvSpPr>
          <p:cNvPr id="1037" name="Google Shape;1037;p130"/>
          <p:cNvSpPr txBox="1">
            <a:spLocks noGrp="1"/>
          </p:cNvSpPr>
          <p:nvPr>
            <p:ph type="subTitle" idx="3"/>
          </p:nvPr>
        </p:nvSpPr>
        <p:spPr>
          <a:xfrm>
            <a:off x="4504211" y="214975"/>
            <a:ext cx="4407600" cy="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rgbClr val="2979FF"/>
                </a:solidFill>
              </a:rPr>
              <a:t>Solution slide (how it works)</a:t>
            </a:r>
            <a:endParaRPr sz="800" b="1">
              <a:solidFill>
                <a:srgbClr val="2979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38" name="Google Shape;1038;p130"/>
          <p:cNvSpPr txBox="1"/>
          <p:nvPr/>
        </p:nvSpPr>
        <p:spPr>
          <a:xfrm>
            <a:off x="575700" y="3358775"/>
            <a:ext cx="7992600" cy="9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AutoNum type="arabicPeriod"/>
            </a:pPr>
            <a:r>
              <a:rPr lang="en" sz="1500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Fokus pada UMKM di sektor ritel, makanan &amp; minuman, dan jasa.</a:t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AutoNum type="arabicPeriod"/>
            </a:pPr>
            <a:r>
              <a:rPr lang="en" sz="1500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Menjangkau UMKM di kota besar maupun daerah pedesaan.</a:t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AutoNum type="arabicPeriod"/>
            </a:pPr>
            <a:r>
              <a:rPr lang="en" sz="1500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Data: 64 juta UMKM di Indonesia, dengan potensi pasar $100 miliar.</a:t>
            </a:r>
            <a:endParaRPr sz="1500">
              <a:solidFill>
                <a:schemeClr val="dk1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39" name="Google Shape;1039;p130"/>
          <p:cNvSpPr/>
          <p:nvPr/>
        </p:nvSpPr>
        <p:spPr>
          <a:xfrm>
            <a:off x="388100" y="681825"/>
            <a:ext cx="8075100" cy="2517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40" name="Google Shape;1040;p130"/>
          <p:cNvSpPr txBox="1"/>
          <p:nvPr/>
        </p:nvSpPr>
        <p:spPr>
          <a:xfrm>
            <a:off x="1197350" y="1675800"/>
            <a:ext cx="6456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Gambar: Peta Indonesia dengan titik-titik yang menunjukkan sebaran UMKM.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131"/>
          <p:cNvSpPr txBox="1">
            <a:spLocks noGrp="1"/>
          </p:cNvSpPr>
          <p:nvPr>
            <p:ph type="subTitle" idx="3"/>
          </p:nvPr>
        </p:nvSpPr>
        <p:spPr>
          <a:xfrm>
            <a:off x="232225" y="214975"/>
            <a:ext cx="4353000" cy="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979FF"/>
                </a:solidFill>
              </a:rPr>
              <a:t>Sales Presentations Template</a:t>
            </a:r>
            <a:endParaRPr sz="800">
              <a:solidFill>
                <a:srgbClr val="2979FF"/>
              </a:solidFill>
            </a:endParaRPr>
          </a:p>
        </p:txBody>
      </p:sp>
      <p:sp>
        <p:nvSpPr>
          <p:cNvPr id="1046" name="Google Shape;1046;p131"/>
          <p:cNvSpPr txBox="1">
            <a:spLocks noGrp="1"/>
          </p:cNvSpPr>
          <p:nvPr>
            <p:ph type="subTitle" idx="3"/>
          </p:nvPr>
        </p:nvSpPr>
        <p:spPr>
          <a:xfrm>
            <a:off x="4504211" y="214975"/>
            <a:ext cx="4407600" cy="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rgbClr val="2979FF"/>
                </a:solidFill>
              </a:rPr>
              <a:t>Problem slide</a:t>
            </a:r>
            <a:endParaRPr sz="800" b="1">
              <a:solidFill>
                <a:srgbClr val="2979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47" name="Google Shape;1047;p131"/>
          <p:cNvSpPr/>
          <p:nvPr/>
        </p:nvSpPr>
        <p:spPr>
          <a:xfrm>
            <a:off x="377300" y="1517800"/>
            <a:ext cx="2275500" cy="1392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48" name="Google Shape;1048;p131"/>
          <p:cNvSpPr/>
          <p:nvPr/>
        </p:nvSpPr>
        <p:spPr>
          <a:xfrm>
            <a:off x="3339788" y="1517800"/>
            <a:ext cx="2275500" cy="1392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49" name="Google Shape;1049;p131"/>
          <p:cNvSpPr/>
          <p:nvPr/>
        </p:nvSpPr>
        <p:spPr>
          <a:xfrm>
            <a:off x="6413855" y="1546843"/>
            <a:ext cx="2275500" cy="1392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50" name="Google Shape;1050;p131"/>
          <p:cNvSpPr txBox="1"/>
          <p:nvPr/>
        </p:nvSpPr>
        <p:spPr>
          <a:xfrm>
            <a:off x="394536" y="1881649"/>
            <a:ext cx="2275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Image/Chart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51" name="Google Shape;1051;p131"/>
          <p:cNvSpPr txBox="1"/>
          <p:nvPr/>
        </p:nvSpPr>
        <p:spPr>
          <a:xfrm>
            <a:off x="3339788" y="1955064"/>
            <a:ext cx="2275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Image/chart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52" name="Google Shape;1052;p131"/>
          <p:cNvSpPr txBox="1"/>
          <p:nvPr/>
        </p:nvSpPr>
        <p:spPr>
          <a:xfrm>
            <a:off x="6413855" y="1955064"/>
            <a:ext cx="2275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Image/chart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53" name="Google Shape;1053;p131"/>
          <p:cNvSpPr txBox="1"/>
          <p:nvPr/>
        </p:nvSpPr>
        <p:spPr>
          <a:xfrm>
            <a:off x="394536" y="2997567"/>
            <a:ext cx="22755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Penetrasi internet dan smartphone yang tinggi mendorong adopsi layanan fintech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54" name="Google Shape;1054;p131"/>
          <p:cNvSpPr txBox="1"/>
          <p:nvPr/>
        </p:nvSpPr>
        <p:spPr>
          <a:xfrm>
            <a:off x="3339788" y="2997567"/>
            <a:ext cx="22755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Dukungan pemerintah terhadap inklusi keuangan dan digitalisasi UMKM.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55" name="Google Shape;1055;p131"/>
          <p:cNvSpPr txBox="1"/>
          <p:nvPr/>
        </p:nvSpPr>
        <p:spPr>
          <a:xfrm>
            <a:off x="6491188" y="3051015"/>
            <a:ext cx="22755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Data: Pasar fintech lending di Indonesia diproyeksikan mencapai $50 miliar pada tahun 2027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56" name="Google Shape;1056;p131"/>
          <p:cNvSpPr txBox="1"/>
          <p:nvPr/>
        </p:nvSpPr>
        <p:spPr>
          <a:xfrm>
            <a:off x="340875" y="522775"/>
            <a:ext cx="64338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Pertumbuhan Pesat Fintech di Indonesia</a:t>
            </a:r>
            <a:endParaRPr sz="1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132"/>
          <p:cNvSpPr txBox="1">
            <a:spLocks noGrp="1"/>
          </p:cNvSpPr>
          <p:nvPr>
            <p:ph type="subTitle" idx="3"/>
          </p:nvPr>
        </p:nvSpPr>
        <p:spPr>
          <a:xfrm>
            <a:off x="232225" y="214975"/>
            <a:ext cx="4353000" cy="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979FF"/>
                </a:solidFill>
              </a:rPr>
              <a:t>Sales Presentations Template</a:t>
            </a:r>
            <a:endParaRPr sz="800">
              <a:solidFill>
                <a:srgbClr val="2979FF"/>
              </a:solidFill>
            </a:endParaRPr>
          </a:p>
        </p:txBody>
      </p:sp>
      <p:sp>
        <p:nvSpPr>
          <p:cNvPr id="1062" name="Google Shape;1062;p132"/>
          <p:cNvSpPr txBox="1">
            <a:spLocks noGrp="1"/>
          </p:cNvSpPr>
          <p:nvPr>
            <p:ph type="subTitle" idx="3"/>
          </p:nvPr>
        </p:nvSpPr>
        <p:spPr>
          <a:xfrm>
            <a:off x="4504211" y="214975"/>
            <a:ext cx="4407600" cy="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rgbClr val="2979FF"/>
                </a:solidFill>
              </a:rPr>
              <a:t>Benefits slide</a:t>
            </a:r>
            <a:endParaRPr sz="800" b="1">
              <a:solidFill>
                <a:srgbClr val="2979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63" name="Google Shape;1063;p132"/>
          <p:cNvSpPr txBox="1"/>
          <p:nvPr/>
        </p:nvSpPr>
        <p:spPr>
          <a:xfrm>
            <a:off x="364475" y="786875"/>
            <a:ext cx="7992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Inter"/>
                <a:ea typeface="Inter"/>
                <a:cs typeface="Inter"/>
                <a:sym typeface="Inter"/>
              </a:rPr>
              <a:t>Pendapatan Berbasis Komisi</a:t>
            </a:r>
            <a:endParaRPr sz="2400" b="1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64" name="Google Shape;1064;p132"/>
          <p:cNvSpPr/>
          <p:nvPr/>
        </p:nvSpPr>
        <p:spPr>
          <a:xfrm>
            <a:off x="4867299" y="1120423"/>
            <a:ext cx="3752100" cy="3158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65" name="Google Shape;1065;p132"/>
          <p:cNvSpPr txBox="1"/>
          <p:nvPr/>
        </p:nvSpPr>
        <p:spPr>
          <a:xfrm>
            <a:off x="5241575" y="2357375"/>
            <a:ext cx="3115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Diagram: Alur proses pinjaman dan sumber pendapatan DanaKita.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66" name="Google Shape;1066;p132"/>
          <p:cNvSpPr txBox="1"/>
          <p:nvPr/>
        </p:nvSpPr>
        <p:spPr>
          <a:xfrm>
            <a:off x="232225" y="2141825"/>
            <a:ext cx="42720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DanaKita mendapatkan komisi dari setiap pinjaman yang disalurkan.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Model bisnis yang berkelanjutan dan scalable.</a:t>
            </a:r>
            <a:endParaRPr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133"/>
          <p:cNvSpPr txBox="1">
            <a:spLocks noGrp="1"/>
          </p:cNvSpPr>
          <p:nvPr>
            <p:ph type="subTitle" idx="3"/>
          </p:nvPr>
        </p:nvSpPr>
        <p:spPr>
          <a:xfrm>
            <a:off x="232225" y="214975"/>
            <a:ext cx="4353000" cy="4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979FF"/>
                </a:solidFill>
              </a:rPr>
              <a:t>Sales Presentations Template</a:t>
            </a:r>
            <a:endParaRPr sz="800">
              <a:solidFill>
                <a:srgbClr val="2979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979FF"/>
              </a:solidFill>
            </a:endParaRPr>
          </a:p>
        </p:txBody>
      </p:sp>
      <p:sp>
        <p:nvSpPr>
          <p:cNvPr id="1072" name="Google Shape;1072;p133"/>
          <p:cNvSpPr txBox="1">
            <a:spLocks noGrp="1"/>
          </p:cNvSpPr>
          <p:nvPr>
            <p:ph type="subTitle" idx="3"/>
          </p:nvPr>
        </p:nvSpPr>
        <p:spPr>
          <a:xfrm>
            <a:off x="4504211" y="214975"/>
            <a:ext cx="4407600" cy="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rgbClr val="2979FF"/>
                </a:solidFill>
              </a:rPr>
              <a:t>Social proof slide</a:t>
            </a:r>
            <a:endParaRPr sz="800" b="1">
              <a:solidFill>
                <a:srgbClr val="2979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73" name="Google Shape;1073;p133"/>
          <p:cNvSpPr txBox="1"/>
          <p:nvPr/>
        </p:nvSpPr>
        <p:spPr>
          <a:xfrm>
            <a:off x="372700" y="637750"/>
            <a:ext cx="83076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Pertumbuhan yang Signifikan: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10.000 UMKM telah terdaftar di platform DanaKita.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Total pinjaman yang disalurkan mencapai $10 juta.</a:t>
            </a:r>
            <a:endParaRPr sz="11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Pertumbuhan pengguna 30% per bulan.</a:t>
            </a:r>
            <a:endParaRPr sz="1100"/>
          </a:p>
        </p:txBody>
      </p:sp>
      <p:sp>
        <p:nvSpPr>
          <p:cNvPr id="1074" name="Google Shape;1074;p133"/>
          <p:cNvSpPr txBox="1"/>
          <p:nvPr/>
        </p:nvSpPr>
        <p:spPr>
          <a:xfrm>
            <a:off x="1325225" y="1896725"/>
            <a:ext cx="6816600" cy="24435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100" b="1"/>
              <a:t>Grafik: Pertumbuhan jumlah pengguna dan total pinjaman DanaKita.</a:t>
            </a:r>
            <a:endParaRPr sz="1100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134"/>
          <p:cNvSpPr txBox="1">
            <a:spLocks noGrp="1"/>
          </p:cNvSpPr>
          <p:nvPr>
            <p:ph type="subTitle" idx="3"/>
          </p:nvPr>
        </p:nvSpPr>
        <p:spPr>
          <a:xfrm>
            <a:off x="232225" y="214975"/>
            <a:ext cx="4353000" cy="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979FF"/>
                </a:solidFill>
              </a:rPr>
              <a:t>Sales Presentations Template</a:t>
            </a:r>
            <a:endParaRPr sz="800">
              <a:solidFill>
                <a:srgbClr val="2979FF"/>
              </a:solidFill>
            </a:endParaRPr>
          </a:p>
        </p:txBody>
      </p:sp>
      <p:sp>
        <p:nvSpPr>
          <p:cNvPr id="1080" name="Google Shape;1080;p134"/>
          <p:cNvSpPr txBox="1">
            <a:spLocks noGrp="1"/>
          </p:cNvSpPr>
          <p:nvPr>
            <p:ph type="subTitle" idx="3"/>
          </p:nvPr>
        </p:nvSpPr>
        <p:spPr>
          <a:xfrm>
            <a:off x="4504211" y="214975"/>
            <a:ext cx="4407600" cy="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rgbClr val="2979FF"/>
                </a:solidFill>
              </a:rPr>
              <a:t>Problem slide</a:t>
            </a:r>
            <a:endParaRPr sz="800" b="1">
              <a:solidFill>
                <a:srgbClr val="2979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1" name="Google Shape;1081;p134"/>
          <p:cNvSpPr/>
          <p:nvPr/>
        </p:nvSpPr>
        <p:spPr>
          <a:xfrm>
            <a:off x="377300" y="2002450"/>
            <a:ext cx="2275500" cy="1392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2" name="Google Shape;1082;p134"/>
          <p:cNvSpPr/>
          <p:nvPr/>
        </p:nvSpPr>
        <p:spPr>
          <a:xfrm>
            <a:off x="3339788" y="2002450"/>
            <a:ext cx="2275500" cy="1392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3" name="Google Shape;1083;p134"/>
          <p:cNvSpPr/>
          <p:nvPr/>
        </p:nvSpPr>
        <p:spPr>
          <a:xfrm>
            <a:off x="6413855" y="2031493"/>
            <a:ext cx="2275500" cy="1392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4" name="Google Shape;1084;p134"/>
          <p:cNvSpPr txBox="1"/>
          <p:nvPr/>
        </p:nvSpPr>
        <p:spPr>
          <a:xfrm>
            <a:off x="377311" y="2479474"/>
            <a:ext cx="2275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Image CEO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5" name="Google Shape;1085;p134"/>
          <p:cNvSpPr txBox="1"/>
          <p:nvPr/>
        </p:nvSpPr>
        <p:spPr>
          <a:xfrm>
            <a:off x="3339788" y="2439714"/>
            <a:ext cx="2275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Image CTO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6" name="Google Shape;1086;p134"/>
          <p:cNvSpPr txBox="1"/>
          <p:nvPr/>
        </p:nvSpPr>
        <p:spPr>
          <a:xfrm>
            <a:off x="6413855" y="2439714"/>
            <a:ext cx="2275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Image Head of Marketing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7" name="Google Shape;1087;p134"/>
          <p:cNvSpPr txBox="1"/>
          <p:nvPr/>
        </p:nvSpPr>
        <p:spPr>
          <a:xfrm>
            <a:off x="394536" y="3482217"/>
            <a:ext cx="2275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 profil singkat CEO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DanaKita 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8" name="Google Shape;1088;p134"/>
          <p:cNvSpPr txBox="1"/>
          <p:nvPr/>
        </p:nvSpPr>
        <p:spPr>
          <a:xfrm>
            <a:off x="3339788" y="3482217"/>
            <a:ext cx="2275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 profil singkat  CTO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DanaKita 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89" name="Google Shape;1089;p134"/>
          <p:cNvSpPr txBox="1"/>
          <p:nvPr/>
        </p:nvSpPr>
        <p:spPr>
          <a:xfrm>
            <a:off x="6491188" y="3535665"/>
            <a:ext cx="22755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434343"/>
                </a:solidFill>
                <a:latin typeface="Inter"/>
                <a:ea typeface="Inter"/>
                <a:cs typeface="Inter"/>
                <a:sym typeface="Inter"/>
              </a:rPr>
              <a:t> profil singkat Head of Marketing DanaKita </a:t>
            </a:r>
            <a:endParaRPr sz="1300">
              <a:solidFill>
                <a:srgbClr val="434343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90" name="Google Shape;1090;p134"/>
          <p:cNvSpPr txBox="1"/>
          <p:nvPr/>
        </p:nvSpPr>
        <p:spPr>
          <a:xfrm>
            <a:off x="340875" y="522775"/>
            <a:ext cx="64338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dk1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  Tim yang Berpengalaman</a:t>
            </a:r>
            <a:endParaRPr sz="1900"/>
          </a:p>
        </p:txBody>
      </p:sp>
      <p:sp>
        <p:nvSpPr>
          <p:cNvPr id="1091" name="Google Shape;1091;p134"/>
          <p:cNvSpPr txBox="1"/>
          <p:nvPr/>
        </p:nvSpPr>
        <p:spPr>
          <a:xfrm>
            <a:off x="394525" y="1301013"/>
            <a:ext cx="865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 kami memiliki pengalaman di bidang fintech, teknologi, dan manajemen risiko.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p135"/>
          <p:cNvSpPr txBox="1">
            <a:spLocks noGrp="1"/>
          </p:cNvSpPr>
          <p:nvPr>
            <p:ph type="subTitle" idx="3"/>
          </p:nvPr>
        </p:nvSpPr>
        <p:spPr>
          <a:xfrm>
            <a:off x="232225" y="214975"/>
            <a:ext cx="4353000" cy="4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2979FF"/>
                </a:solidFill>
              </a:rPr>
              <a:t>Sales Presentations Template</a:t>
            </a:r>
            <a:endParaRPr sz="800">
              <a:solidFill>
                <a:srgbClr val="2979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979FF"/>
              </a:solidFill>
            </a:endParaRPr>
          </a:p>
        </p:txBody>
      </p:sp>
      <p:sp>
        <p:nvSpPr>
          <p:cNvPr id="1097" name="Google Shape;1097;p135"/>
          <p:cNvSpPr txBox="1">
            <a:spLocks noGrp="1"/>
          </p:cNvSpPr>
          <p:nvPr>
            <p:ph type="subTitle" idx="3"/>
          </p:nvPr>
        </p:nvSpPr>
        <p:spPr>
          <a:xfrm>
            <a:off x="4504211" y="214975"/>
            <a:ext cx="4407600" cy="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rgbClr val="2979FF"/>
                </a:solidFill>
              </a:rPr>
              <a:t>Next steps slide</a:t>
            </a:r>
            <a:endParaRPr sz="800" b="1">
              <a:solidFill>
                <a:srgbClr val="2979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98" name="Google Shape;1098;p135"/>
          <p:cNvSpPr txBox="1"/>
          <p:nvPr/>
        </p:nvSpPr>
        <p:spPr>
          <a:xfrm>
            <a:off x="406475" y="1512175"/>
            <a:ext cx="7992600" cy="7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Inter"/>
              <a:buChar char="●"/>
            </a:pPr>
            <a:r>
              <a:rPr lang="en" sz="1100">
                <a:latin typeface="Inter"/>
                <a:ea typeface="Inter"/>
                <a:cs typeface="Inter"/>
                <a:sym typeface="Inter"/>
              </a:rPr>
              <a:t>DanaKita membutuhkan investasi sebesar $1 juta untuk memperluas jangkauan pasar, mengembangkan teknologi, dan meningkatkan kapasitas tim.</a:t>
            </a:r>
            <a:endParaRPr sz="1100">
              <a:latin typeface="Inter"/>
              <a:ea typeface="Inter"/>
              <a:cs typeface="Inter"/>
              <a:sym typeface="Inter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Inter"/>
              <a:buChar char="●"/>
            </a:pPr>
            <a:r>
              <a:rPr lang="en" sz="1100">
                <a:latin typeface="Inter"/>
                <a:ea typeface="Inter"/>
                <a:cs typeface="Inter"/>
                <a:sym typeface="Inter"/>
              </a:rPr>
              <a:t>Rincian penggunaan dana investasi.</a:t>
            </a:r>
            <a:endParaRPr sz="11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99" name="Google Shape;1099;p135"/>
          <p:cNvSpPr txBox="1"/>
          <p:nvPr/>
        </p:nvSpPr>
        <p:spPr>
          <a:xfrm>
            <a:off x="406475" y="7075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Investasi untuk Ekspansi</a:t>
            </a:r>
            <a:endParaRPr b="1"/>
          </a:p>
        </p:txBody>
      </p:sp>
      <p:sp>
        <p:nvSpPr>
          <p:cNvPr id="1100" name="Google Shape;1100;p135"/>
          <p:cNvSpPr txBox="1"/>
          <p:nvPr/>
        </p:nvSpPr>
        <p:spPr>
          <a:xfrm>
            <a:off x="406475" y="3455050"/>
            <a:ext cx="8082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"Dukung pertumbuhan UMKM di Indonesia dan raih potensi keuntungan yang besar bersama DanaKita dengan hubungi kami”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136"/>
          <p:cNvSpPr txBox="1">
            <a:spLocks noGrp="1"/>
          </p:cNvSpPr>
          <p:nvPr>
            <p:ph type="subTitle" idx="4294967295"/>
          </p:nvPr>
        </p:nvSpPr>
        <p:spPr>
          <a:xfrm>
            <a:off x="232225" y="214975"/>
            <a:ext cx="4353000" cy="4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</a:rPr>
              <a:t>Sales Presentations Template</a:t>
            </a:r>
            <a:endParaRPr sz="80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</a:endParaRPr>
          </a:p>
        </p:txBody>
      </p:sp>
      <p:sp>
        <p:nvSpPr>
          <p:cNvPr id="1106" name="Google Shape;1106;p136"/>
          <p:cNvSpPr txBox="1"/>
          <p:nvPr/>
        </p:nvSpPr>
        <p:spPr>
          <a:xfrm>
            <a:off x="3072000" y="220230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Thank you!</a:t>
            </a:r>
            <a:endParaRPr sz="3600" b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kari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434</Words>
  <Application>Microsoft Office PowerPoint</Application>
  <PresentationFormat>On-screen Show (16:9)</PresentationFormat>
  <Paragraphs>64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Inter SemiBold</vt:lpstr>
      <vt:lpstr>Proxima Nova</vt:lpstr>
      <vt:lpstr>Inter Medium</vt:lpstr>
      <vt:lpstr>Inter</vt:lpstr>
      <vt:lpstr>Arial</vt:lpstr>
      <vt:lpstr>Simple Light</vt:lpstr>
      <vt:lpstr>Mekari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Acer Swift Go</cp:lastModifiedBy>
  <cp:revision>1</cp:revision>
  <dcterms:modified xsi:type="dcterms:W3CDTF">2025-03-03T02:10:00Z</dcterms:modified>
</cp:coreProperties>
</file>